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87" r:id="rId2"/>
    <p:sldMasterId id="2147483700" r:id="rId3"/>
    <p:sldMasterId id="2147483712" r:id="rId4"/>
  </p:sldMasterIdLst>
  <p:notesMasterIdLst>
    <p:notesMasterId r:id="rId25"/>
  </p:notesMasterIdLst>
  <p:sldIdLst>
    <p:sldId id="256" r:id="rId5"/>
    <p:sldId id="257" r:id="rId6"/>
    <p:sldId id="290" r:id="rId7"/>
    <p:sldId id="390" r:id="rId8"/>
    <p:sldId id="394" r:id="rId9"/>
    <p:sldId id="395" r:id="rId10"/>
    <p:sldId id="356" r:id="rId11"/>
    <p:sldId id="360" r:id="rId12"/>
    <p:sldId id="264" r:id="rId13"/>
    <p:sldId id="259" r:id="rId14"/>
    <p:sldId id="260" r:id="rId15"/>
    <p:sldId id="357" r:id="rId16"/>
    <p:sldId id="398" r:id="rId17"/>
    <p:sldId id="397" r:id="rId18"/>
    <p:sldId id="358" r:id="rId19"/>
    <p:sldId id="262" r:id="rId20"/>
    <p:sldId id="359" r:id="rId21"/>
    <p:sldId id="258" r:id="rId22"/>
    <p:sldId id="265" r:id="rId23"/>
    <p:sldId id="396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3"/>
    <p:restoredTop sz="94650"/>
  </p:normalViewPr>
  <p:slideViewPr>
    <p:cSldViewPr snapToGrid="0" snapToObjects="1">
      <p:cViewPr varScale="1">
        <p:scale>
          <a:sx n="116" d="100"/>
          <a:sy n="116" d="100"/>
        </p:scale>
        <p:origin x="20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89D8C4-1B83-4807-ACB1-B1C3BE97EE2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C66C1A-F30C-40FF-ADEC-52BC7E849A04}">
      <dgm:prSet/>
      <dgm:spPr/>
      <dgm:t>
        <a:bodyPr/>
        <a:lstStyle/>
        <a:p>
          <a:r>
            <a:rPr lang="nl-NL" dirty="0"/>
            <a:t>Specialisatie kiezen en keuzedeel </a:t>
          </a:r>
          <a:r>
            <a:rPr lang="nl-NL"/>
            <a:t>coaching voeding en beweging.</a:t>
          </a:r>
          <a:endParaRPr lang="en-US" dirty="0"/>
        </a:p>
      </dgm:t>
    </dgm:pt>
    <dgm:pt modelId="{53283DB0-7A69-48EF-A4E2-BA713B5A4508}" type="parTrans" cxnId="{7BE56202-0C92-4B6A-8B4D-BB5A1C69C8DD}">
      <dgm:prSet/>
      <dgm:spPr/>
      <dgm:t>
        <a:bodyPr/>
        <a:lstStyle/>
        <a:p>
          <a:endParaRPr lang="en-US"/>
        </a:p>
      </dgm:t>
    </dgm:pt>
    <dgm:pt modelId="{820FFAA1-5D71-4EE8-93E6-F1002B12B87D}" type="sibTrans" cxnId="{7BE56202-0C92-4B6A-8B4D-BB5A1C69C8DD}">
      <dgm:prSet/>
      <dgm:spPr/>
      <dgm:t>
        <a:bodyPr/>
        <a:lstStyle/>
        <a:p>
          <a:endParaRPr lang="en-US"/>
        </a:p>
      </dgm:t>
    </dgm:pt>
    <dgm:pt modelId="{E7143A82-C9A8-48EC-833E-660F46E4898F}">
      <dgm:prSet/>
      <dgm:spPr/>
      <dgm:t>
        <a:bodyPr/>
        <a:lstStyle/>
        <a:p>
          <a:r>
            <a:rPr lang="nl-NL"/>
            <a:t>Je kunt uitleggen wat duurzame voeding is.</a:t>
          </a:r>
          <a:endParaRPr lang="en-US"/>
        </a:p>
      </dgm:t>
    </dgm:pt>
    <dgm:pt modelId="{6E47113D-F659-4797-A2AE-1FE943D55674}" type="parTrans" cxnId="{3A17671D-AB95-4142-9B3D-212907A977DC}">
      <dgm:prSet/>
      <dgm:spPr/>
      <dgm:t>
        <a:bodyPr/>
        <a:lstStyle/>
        <a:p>
          <a:endParaRPr lang="en-US"/>
        </a:p>
      </dgm:t>
    </dgm:pt>
    <dgm:pt modelId="{D9823DD2-E6D1-463E-8E34-71E22C7FC666}" type="sibTrans" cxnId="{3A17671D-AB95-4142-9B3D-212907A977DC}">
      <dgm:prSet/>
      <dgm:spPr/>
      <dgm:t>
        <a:bodyPr/>
        <a:lstStyle/>
        <a:p>
          <a:endParaRPr lang="en-US"/>
        </a:p>
      </dgm:t>
    </dgm:pt>
    <dgm:pt modelId="{FC53D279-C9A6-4206-B04C-D90D3F53EB6D}">
      <dgm:prSet/>
      <dgm:spPr/>
      <dgm:t>
        <a:bodyPr/>
        <a:lstStyle/>
        <a:p>
          <a:r>
            <a:rPr lang="nl-NL"/>
            <a:t>Je kan de voedselproductieketen uitleggen en hierbij duurzame voorbeelden adviseren.</a:t>
          </a:r>
          <a:endParaRPr lang="en-US"/>
        </a:p>
      </dgm:t>
    </dgm:pt>
    <dgm:pt modelId="{30D630FB-F366-4364-ABAE-44B658E55C74}" type="parTrans" cxnId="{2C82F950-A1D9-4BE8-9CC5-E6567DF4DAAA}">
      <dgm:prSet/>
      <dgm:spPr/>
      <dgm:t>
        <a:bodyPr/>
        <a:lstStyle/>
        <a:p>
          <a:endParaRPr lang="en-US"/>
        </a:p>
      </dgm:t>
    </dgm:pt>
    <dgm:pt modelId="{39B4FEEA-D9B2-487C-8991-60EF7A733B07}" type="sibTrans" cxnId="{2C82F950-A1D9-4BE8-9CC5-E6567DF4DAAA}">
      <dgm:prSet/>
      <dgm:spPr/>
      <dgm:t>
        <a:bodyPr/>
        <a:lstStyle/>
        <a:p>
          <a:endParaRPr lang="en-US"/>
        </a:p>
      </dgm:t>
    </dgm:pt>
    <dgm:pt modelId="{B0D0A466-4502-4F45-A456-726966F745AF}">
      <dgm:prSet/>
      <dgm:spPr/>
      <dgm:t>
        <a:bodyPr/>
        <a:lstStyle/>
        <a:p>
          <a:r>
            <a:rPr lang="nl-NL"/>
            <a:t>Je kent de 7 stappen die bijdragen tot duurzamer eten en kunt ook uitleggen waarom ze een bijdrage leveren.</a:t>
          </a:r>
          <a:endParaRPr lang="en-US"/>
        </a:p>
      </dgm:t>
    </dgm:pt>
    <dgm:pt modelId="{7D086E96-AA1D-4F4B-8154-54DE03417C15}" type="parTrans" cxnId="{6901B68E-5B64-47FD-897F-E0CE887651DF}">
      <dgm:prSet/>
      <dgm:spPr/>
      <dgm:t>
        <a:bodyPr/>
        <a:lstStyle/>
        <a:p>
          <a:endParaRPr lang="en-US"/>
        </a:p>
      </dgm:t>
    </dgm:pt>
    <dgm:pt modelId="{A9ED2C67-1C66-4552-9690-F24ED6DDDFCB}" type="sibTrans" cxnId="{6901B68E-5B64-47FD-897F-E0CE887651DF}">
      <dgm:prSet/>
      <dgm:spPr/>
      <dgm:t>
        <a:bodyPr/>
        <a:lstStyle/>
        <a:p>
          <a:endParaRPr lang="en-US"/>
        </a:p>
      </dgm:t>
    </dgm:pt>
    <dgm:pt modelId="{7F8DE905-528C-42F8-8BF0-160DBF904AD1}">
      <dgm:prSet/>
      <dgm:spPr/>
      <dgm:t>
        <a:bodyPr/>
        <a:lstStyle/>
        <a:p>
          <a:r>
            <a:rPr lang="nl-NL"/>
            <a:t>Je weet aan welke voorwaarden biologische voeding moet voldoen.</a:t>
          </a:r>
          <a:endParaRPr lang="en-US"/>
        </a:p>
      </dgm:t>
    </dgm:pt>
    <dgm:pt modelId="{22ECEC07-BD42-41CF-B41D-2BDB0466E4DD}" type="parTrans" cxnId="{CB28F7D7-8359-4B71-9FB1-6C09A1AA2CCF}">
      <dgm:prSet/>
      <dgm:spPr/>
      <dgm:t>
        <a:bodyPr/>
        <a:lstStyle/>
        <a:p>
          <a:endParaRPr lang="en-US"/>
        </a:p>
      </dgm:t>
    </dgm:pt>
    <dgm:pt modelId="{1A7E09C7-219E-42A6-A10F-36307AD6BE5B}" type="sibTrans" cxnId="{CB28F7D7-8359-4B71-9FB1-6C09A1AA2CCF}">
      <dgm:prSet/>
      <dgm:spPr/>
      <dgm:t>
        <a:bodyPr/>
        <a:lstStyle/>
        <a:p>
          <a:endParaRPr lang="en-US"/>
        </a:p>
      </dgm:t>
    </dgm:pt>
    <dgm:pt modelId="{1AF53774-D16D-4B81-983C-515F7E750288}">
      <dgm:prSet/>
      <dgm:spPr/>
      <dgm:t>
        <a:bodyPr/>
        <a:lstStyle/>
        <a:p>
          <a:r>
            <a:rPr lang="nl-NL"/>
            <a:t>Je weet wat het verschil tussen duurzame voeding en biologische voeding.. </a:t>
          </a:r>
          <a:endParaRPr lang="en-US"/>
        </a:p>
      </dgm:t>
    </dgm:pt>
    <dgm:pt modelId="{1CE51E68-D9EA-4D7B-A8C8-B5B74F089DE4}" type="parTrans" cxnId="{8EFF48E0-BD20-4937-950C-1498CE960CB5}">
      <dgm:prSet/>
      <dgm:spPr/>
      <dgm:t>
        <a:bodyPr/>
        <a:lstStyle/>
        <a:p>
          <a:endParaRPr lang="en-US"/>
        </a:p>
      </dgm:t>
    </dgm:pt>
    <dgm:pt modelId="{2B300FBC-5CDA-4272-9389-3019E8ADE3EA}" type="sibTrans" cxnId="{8EFF48E0-BD20-4937-950C-1498CE960CB5}">
      <dgm:prSet/>
      <dgm:spPr/>
      <dgm:t>
        <a:bodyPr/>
        <a:lstStyle/>
        <a:p>
          <a:endParaRPr lang="en-US"/>
        </a:p>
      </dgm:t>
    </dgm:pt>
    <dgm:pt modelId="{97D506F7-42E2-4D64-9A73-5E321C543CC1}">
      <dgm:prSet/>
      <dgm:spPr/>
      <dgm:t>
        <a:bodyPr/>
        <a:lstStyle/>
        <a:p>
          <a:r>
            <a:rPr lang="nl-NL"/>
            <a:t>Je weet de relatie te leggen naar duurzaam en biologisch</a:t>
          </a:r>
          <a:endParaRPr lang="en-US"/>
        </a:p>
      </dgm:t>
    </dgm:pt>
    <dgm:pt modelId="{C94C314A-CD56-4B22-94A7-EE3377BAE79B}" type="parTrans" cxnId="{55EC2232-8BE1-46E3-8FC8-97128A60AE35}">
      <dgm:prSet/>
      <dgm:spPr/>
      <dgm:t>
        <a:bodyPr/>
        <a:lstStyle/>
        <a:p>
          <a:endParaRPr lang="en-US"/>
        </a:p>
      </dgm:t>
    </dgm:pt>
    <dgm:pt modelId="{8A5B169B-3B33-4FEE-96D6-47A8823E9385}" type="sibTrans" cxnId="{55EC2232-8BE1-46E3-8FC8-97128A60AE35}">
      <dgm:prSet/>
      <dgm:spPr/>
      <dgm:t>
        <a:bodyPr/>
        <a:lstStyle/>
        <a:p>
          <a:endParaRPr lang="en-US"/>
        </a:p>
      </dgm:t>
    </dgm:pt>
    <dgm:pt modelId="{A55A4C61-7BC2-4883-B2DD-A98354F59C11}">
      <dgm:prSet/>
      <dgm:spPr/>
      <dgm:t>
        <a:bodyPr/>
        <a:lstStyle/>
        <a:p>
          <a:r>
            <a:rPr lang="nl-NL"/>
            <a:t>Je snapt wat de ladder van Moerman beschrijft en begrijpt de opbouw van de piramide</a:t>
          </a:r>
          <a:endParaRPr lang="en-US"/>
        </a:p>
      </dgm:t>
    </dgm:pt>
    <dgm:pt modelId="{D0809690-7BEF-4B68-817A-D87FE3E4E471}" type="parTrans" cxnId="{5477C7CA-20F8-499F-BC3E-FC62D4C102EF}">
      <dgm:prSet/>
      <dgm:spPr/>
      <dgm:t>
        <a:bodyPr/>
        <a:lstStyle/>
        <a:p>
          <a:endParaRPr lang="en-US"/>
        </a:p>
      </dgm:t>
    </dgm:pt>
    <dgm:pt modelId="{F00F766A-3E71-4E83-96B9-6065ECF1CBC4}" type="sibTrans" cxnId="{5477C7CA-20F8-499F-BC3E-FC62D4C102EF}">
      <dgm:prSet/>
      <dgm:spPr/>
      <dgm:t>
        <a:bodyPr/>
        <a:lstStyle/>
        <a:p>
          <a:endParaRPr lang="en-US"/>
        </a:p>
      </dgm:t>
    </dgm:pt>
    <dgm:pt modelId="{15EE14C4-9230-451F-8BA3-849E189AC7F8}">
      <dgm:prSet/>
      <dgm:spPr/>
      <dgm:t>
        <a:bodyPr/>
        <a:lstStyle/>
        <a:p>
          <a:r>
            <a:rPr lang="nl-NL"/>
            <a:t>Je kunt benoemen wat voedselverspilling is en kunt een relatie leggen met de ladder van Moerman </a:t>
          </a:r>
          <a:endParaRPr lang="en-US"/>
        </a:p>
      </dgm:t>
    </dgm:pt>
    <dgm:pt modelId="{B3B89A63-C327-45BE-9824-23082B7011CC}" type="parTrans" cxnId="{49BB9300-CBF6-49AB-B60B-8C765FA48B4B}">
      <dgm:prSet/>
      <dgm:spPr/>
      <dgm:t>
        <a:bodyPr/>
        <a:lstStyle/>
        <a:p>
          <a:endParaRPr lang="en-US"/>
        </a:p>
      </dgm:t>
    </dgm:pt>
    <dgm:pt modelId="{D4700D16-E177-4001-B9AD-026B2CA22D85}" type="sibTrans" cxnId="{49BB9300-CBF6-49AB-B60B-8C765FA48B4B}">
      <dgm:prSet/>
      <dgm:spPr/>
      <dgm:t>
        <a:bodyPr/>
        <a:lstStyle/>
        <a:p>
          <a:endParaRPr lang="en-US"/>
        </a:p>
      </dgm:t>
    </dgm:pt>
    <dgm:pt modelId="{5DB08F10-E222-2F44-AC0F-30AEEB8D4EEE}" type="pres">
      <dgm:prSet presAssocID="{6689D8C4-1B83-4807-ACB1-B1C3BE97EE23}" presName="vert0" presStyleCnt="0">
        <dgm:presLayoutVars>
          <dgm:dir/>
          <dgm:animOne val="branch"/>
          <dgm:animLvl val="lvl"/>
        </dgm:presLayoutVars>
      </dgm:prSet>
      <dgm:spPr/>
    </dgm:pt>
    <dgm:pt modelId="{A40C38B7-4421-4945-95C3-0CE49A6B5D59}" type="pres">
      <dgm:prSet presAssocID="{FFC66C1A-F30C-40FF-ADEC-52BC7E849A04}" presName="thickLine" presStyleLbl="alignNode1" presStyleIdx="0" presStyleCnt="9"/>
      <dgm:spPr/>
    </dgm:pt>
    <dgm:pt modelId="{983A0060-5FD6-784F-B49F-E9ACB953295E}" type="pres">
      <dgm:prSet presAssocID="{FFC66C1A-F30C-40FF-ADEC-52BC7E849A04}" presName="horz1" presStyleCnt="0"/>
      <dgm:spPr/>
    </dgm:pt>
    <dgm:pt modelId="{59DB8277-3E02-134F-8585-75D0C6B1C156}" type="pres">
      <dgm:prSet presAssocID="{FFC66C1A-F30C-40FF-ADEC-52BC7E849A04}" presName="tx1" presStyleLbl="revTx" presStyleIdx="0" presStyleCnt="9"/>
      <dgm:spPr/>
    </dgm:pt>
    <dgm:pt modelId="{07697ED6-9855-E44E-9850-81681D933AEA}" type="pres">
      <dgm:prSet presAssocID="{FFC66C1A-F30C-40FF-ADEC-52BC7E849A04}" presName="vert1" presStyleCnt="0"/>
      <dgm:spPr/>
    </dgm:pt>
    <dgm:pt modelId="{77D7A401-DF48-864B-AEF4-4D330C4DA63E}" type="pres">
      <dgm:prSet presAssocID="{E7143A82-C9A8-48EC-833E-660F46E4898F}" presName="thickLine" presStyleLbl="alignNode1" presStyleIdx="1" presStyleCnt="9"/>
      <dgm:spPr/>
    </dgm:pt>
    <dgm:pt modelId="{1B2FB1EE-19AE-D246-A169-4E5F02C066F9}" type="pres">
      <dgm:prSet presAssocID="{E7143A82-C9A8-48EC-833E-660F46E4898F}" presName="horz1" presStyleCnt="0"/>
      <dgm:spPr/>
    </dgm:pt>
    <dgm:pt modelId="{C5085861-D760-EA4D-8A83-297768A2B0B6}" type="pres">
      <dgm:prSet presAssocID="{E7143A82-C9A8-48EC-833E-660F46E4898F}" presName="tx1" presStyleLbl="revTx" presStyleIdx="1" presStyleCnt="9"/>
      <dgm:spPr/>
    </dgm:pt>
    <dgm:pt modelId="{9CB2B68F-9F20-844E-91FC-421F8334BEC9}" type="pres">
      <dgm:prSet presAssocID="{E7143A82-C9A8-48EC-833E-660F46E4898F}" presName="vert1" presStyleCnt="0"/>
      <dgm:spPr/>
    </dgm:pt>
    <dgm:pt modelId="{6CE234C2-8356-1F40-A740-B74CFC20489C}" type="pres">
      <dgm:prSet presAssocID="{FC53D279-C9A6-4206-B04C-D90D3F53EB6D}" presName="thickLine" presStyleLbl="alignNode1" presStyleIdx="2" presStyleCnt="9"/>
      <dgm:spPr/>
    </dgm:pt>
    <dgm:pt modelId="{DA281EF9-BEB0-1D4D-8796-118CB552C4BD}" type="pres">
      <dgm:prSet presAssocID="{FC53D279-C9A6-4206-B04C-D90D3F53EB6D}" presName="horz1" presStyleCnt="0"/>
      <dgm:spPr/>
    </dgm:pt>
    <dgm:pt modelId="{4677EA0F-5C32-444A-9C4F-64D5F40B3D17}" type="pres">
      <dgm:prSet presAssocID="{FC53D279-C9A6-4206-B04C-D90D3F53EB6D}" presName="tx1" presStyleLbl="revTx" presStyleIdx="2" presStyleCnt="9"/>
      <dgm:spPr/>
    </dgm:pt>
    <dgm:pt modelId="{67FA4AEC-8F0F-594C-B923-D5159C693D83}" type="pres">
      <dgm:prSet presAssocID="{FC53D279-C9A6-4206-B04C-D90D3F53EB6D}" presName="vert1" presStyleCnt="0"/>
      <dgm:spPr/>
    </dgm:pt>
    <dgm:pt modelId="{8EF3E7E3-671D-A043-9F62-FEE8E04908EB}" type="pres">
      <dgm:prSet presAssocID="{B0D0A466-4502-4F45-A456-726966F745AF}" presName="thickLine" presStyleLbl="alignNode1" presStyleIdx="3" presStyleCnt="9"/>
      <dgm:spPr/>
    </dgm:pt>
    <dgm:pt modelId="{D00FA847-A555-9E4E-9759-900DD36C3482}" type="pres">
      <dgm:prSet presAssocID="{B0D0A466-4502-4F45-A456-726966F745AF}" presName="horz1" presStyleCnt="0"/>
      <dgm:spPr/>
    </dgm:pt>
    <dgm:pt modelId="{B11292C1-B94E-DC45-B728-7D95D7A60B46}" type="pres">
      <dgm:prSet presAssocID="{B0D0A466-4502-4F45-A456-726966F745AF}" presName="tx1" presStyleLbl="revTx" presStyleIdx="3" presStyleCnt="9"/>
      <dgm:spPr/>
    </dgm:pt>
    <dgm:pt modelId="{F8F998D7-53E1-EE45-B323-78D99B000AEF}" type="pres">
      <dgm:prSet presAssocID="{B0D0A466-4502-4F45-A456-726966F745AF}" presName="vert1" presStyleCnt="0"/>
      <dgm:spPr/>
    </dgm:pt>
    <dgm:pt modelId="{9E473E1C-99F5-E34E-8696-3B63F51E1EA1}" type="pres">
      <dgm:prSet presAssocID="{7F8DE905-528C-42F8-8BF0-160DBF904AD1}" presName="thickLine" presStyleLbl="alignNode1" presStyleIdx="4" presStyleCnt="9"/>
      <dgm:spPr/>
    </dgm:pt>
    <dgm:pt modelId="{8041B429-D951-DA4B-8980-B009608C3B4F}" type="pres">
      <dgm:prSet presAssocID="{7F8DE905-528C-42F8-8BF0-160DBF904AD1}" presName="horz1" presStyleCnt="0"/>
      <dgm:spPr/>
    </dgm:pt>
    <dgm:pt modelId="{B5C0C5AA-A201-FF4F-A1DF-720ECF3C3D22}" type="pres">
      <dgm:prSet presAssocID="{7F8DE905-528C-42F8-8BF0-160DBF904AD1}" presName="tx1" presStyleLbl="revTx" presStyleIdx="4" presStyleCnt="9"/>
      <dgm:spPr/>
    </dgm:pt>
    <dgm:pt modelId="{664BDA11-B0A3-2F49-822F-BCC1AAC7B3FE}" type="pres">
      <dgm:prSet presAssocID="{7F8DE905-528C-42F8-8BF0-160DBF904AD1}" presName="vert1" presStyleCnt="0"/>
      <dgm:spPr/>
    </dgm:pt>
    <dgm:pt modelId="{6101F649-6586-CE4D-A3B6-9158886049E9}" type="pres">
      <dgm:prSet presAssocID="{1AF53774-D16D-4B81-983C-515F7E750288}" presName="thickLine" presStyleLbl="alignNode1" presStyleIdx="5" presStyleCnt="9"/>
      <dgm:spPr/>
    </dgm:pt>
    <dgm:pt modelId="{A8BF3F04-0740-A941-88A1-93E59148ED1B}" type="pres">
      <dgm:prSet presAssocID="{1AF53774-D16D-4B81-983C-515F7E750288}" presName="horz1" presStyleCnt="0"/>
      <dgm:spPr/>
    </dgm:pt>
    <dgm:pt modelId="{D74A3B32-D356-DE4A-9E10-03B0DB71F0A4}" type="pres">
      <dgm:prSet presAssocID="{1AF53774-D16D-4B81-983C-515F7E750288}" presName="tx1" presStyleLbl="revTx" presStyleIdx="5" presStyleCnt="9"/>
      <dgm:spPr/>
    </dgm:pt>
    <dgm:pt modelId="{FA3402C7-A862-714A-986A-EBF881F07F6D}" type="pres">
      <dgm:prSet presAssocID="{1AF53774-D16D-4B81-983C-515F7E750288}" presName="vert1" presStyleCnt="0"/>
      <dgm:spPr/>
    </dgm:pt>
    <dgm:pt modelId="{70E64DC0-210A-2B4F-8429-D3CBC0FDA519}" type="pres">
      <dgm:prSet presAssocID="{97D506F7-42E2-4D64-9A73-5E321C543CC1}" presName="thickLine" presStyleLbl="alignNode1" presStyleIdx="6" presStyleCnt="9"/>
      <dgm:spPr/>
    </dgm:pt>
    <dgm:pt modelId="{4FAA690A-E20D-034E-944E-3D904041254F}" type="pres">
      <dgm:prSet presAssocID="{97D506F7-42E2-4D64-9A73-5E321C543CC1}" presName="horz1" presStyleCnt="0"/>
      <dgm:spPr/>
    </dgm:pt>
    <dgm:pt modelId="{2564A6F0-644B-8344-AED4-BDC7842B4B8B}" type="pres">
      <dgm:prSet presAssocID="{97D506F7-42E2-4D64-9A73-5E321C543CC1}" presName="tx1" presStyleLbl="revTx" presStyleIdx="6" presStyleCnt="9"/>
      <dgm:spPr/>
    </dgm:pt>
    <dgm:pt modelId="{F9B7869A-A710-B74C-B0FD-CAED49FA3B37}" type="pres">
      <dgm:prSet presAssocID="{97D506F7-42E2-4D64-9A73-5E321C543CC1}" presName="vert1" presStyleCnt="0"/>
      <dgm:spPr/>
    </dgm:pt>
    <dgm:pt modelId="{BE75C78C-418C-7D4D-83FE-130C20FAECAE}" type="pres">
      <dgm:prSet presAssocID="{A55A4C61-7BC2-4883-B2DD-A98354F59C11}" presName="thickLine" presStyleLbl="alignNode1" presStyleIdx="7" presStyleCnt="9"/>
      <dgm:spPr/>
    </dgm:pt>
    <dgm:pt modelId="{BCB121B8-9BFC-8948-83B7-D2334B878504}" type="pres">
      <dgm:prSet presAssocID="{A55A4C61-7BC2-4883-B2DD-A98354F59C11}" presName="horz1" presStyleCnt="0"/>
      <dgm:spPr/>
    </dgm:pt>
    <dgm:pt modelId="{63A53832-9FA2-814D-B50F-23AD13874C51}" type="pres">
      <dgm:prSet presAssocID="{A55A4C61-7BC2-4883-B2DD-A98354F59C11}" presName="tx1" presStyleLbl="revTx" presStyleIdx="7" presStyleCnt="9"/>
      <dgm:spPr/>
    </dgm:pt>
    <dgm:pt modelId="{22F25AA4-8F6B-CC42-998B-7B29399C82E6}" type="pres">
      <dgm:prSet presAssocID="{A55A4C61-7BC2-4883-B2DD-A98354F59C11}" presName="vert1" presStyleCnt="0"/>
      <dgm:spPr/>
    </dgm:pt>
    <dgm:pt modelId="{70B510B8-10E9-0A48-9BBB-634071CBF487}" type="pres">
      <dgm:prSet presAssocID="{15EE14C4-9230-451F-8BA3-849E189AC7F8}" presName="thickLine" presStyleLbl="alignNode1" presStyleIdx="8" presStyleCnt="9"/>
      <dgm:spPr/>
    </dgm:pt>
    <dgm:pt modelId="{B68072AC-FA5F-1241-9179-5C2769E9280C}" type="pres">
      <dgm:prSet presAssocID="{15EE14C4-9230-451F-8BA3-849E189AC7F8}" presName="horz1" presStyleCnt="0"/>
      <dgm:spPr/>
    </dgm:pt>
    <dgm:pt modelId="{CBEA0A5B-C36B-1846-A79E-BDCFAF2CD9EB}" type="pres">
      <dgm:prSet presAssocID="{15EE14C4-9230-451F-8BA3-849E189AC7F8}" presName="tx1" presStyleLbl="revTx" presStyleIdx="8" presStyleCnt="9"/>
      <dgm:spPr/>
    </dgm:pt>
    <dgm:pt modelId="{FD525A71-C47D-4B47-9B9B-CBBEF0026D05}" type="pres">
      <dgm:prSet presAssocID="{15EE14C4-9230-451F-8BA3-849E189AC7F8}" presName="vert1" presStyleCnt="0"/>
      <dgm:spPr/>
    </dgm:pt>
  </dgm:ptLst>
  <dgm:cxnLst>
    <dgm:cxn modelId="{49BB9300-CBF6-49AB-B60B-8C765FA48B4B}" srcId="{6689D8C4-1B83-4807-ACB1-B1C3BE97EE23}" destId="{15EE14C4-9230-451F-8BA3-849E189AC7F8}" srcOrd="8" destOrd="0" parTransId="{B3B89A63-C327-45BE-9824-23082B7011CC}" sibTransId="{D4700D16-E177-4001-B9AD-026B2CA22D85}"/>
    <dgm:cxn modelId="{7BE56202-0C92-4B6A-8B4D-BB5A1C69C8DD}" srcId="{6689D8C4-1B83-4807-ACB1-B1C3BE97EE23}" destId="{FFC66C1A-F30C-40FF-ADEC-52BC7E849A04}" srcOrd="0" destOrd="0" parTransId="{53283DB0-7A69-48EF-A4E2-BA713B5A4508}" sibTransId="{820FFAA1-5D71-4EE8-93E6-F1002B12B87D}"/>
    <dgm:cxn modelId="{EFFD6B1A-0864-EE4C-BFF0-8881ED8A75EB}" type="presOf" srcId="{97D506F7-42E2-4D64-9A73-5E321C543CC1}" destId="{2564A6F0-644B-8344-AED4-BDC7842B4B8B}" srcOrd="0" destOrd="0" presId="urn:microsoft.com/office/officeart/2008/layout/LinedList"/>
    <dgm:cxn modelId="{7EAEAD1C-4B70-DA46-A74F-CBDA719EA85C}" type="presOf" srcId="{A55A4C61-7BC2-4883-B2DD-A98354F59C11}" destId="{63A53832-9FA2-814D-B50F-23AD13874C51}" srcOrd="0" destOrd="0" presId="urn:microsoft.com/office/officeart/2008/layout/LinedList"/>
    <dgm:cxn modelId="{3A17671D-AB95-4142-9B3D-212907A977DC}" srcId="{6689D8C4-1B83-4807-ACB1-B1C3BE97EE23}" destId="{E7143A82-C9A8-48EC-833E-660F46E4898F}" srcOrd="1" destOrd="0" parTransId="{6E47113D-F659-4797-A2AE-1FE943D55674}" sibTransId="{D9823DD2-E6D1-463E-8E34-71E22C7FC666}"/>
    <dgm:cxn modelId="{55EC2232-8BE1-46E3-8FC8-97128A60AE35}" srcId="{6689D8C4-1B83-4807-ACB1-B1C3BE97EE23}" destId="{97D506F7-42E2-4D64-9A73-5E321C543CC1}" srcOrd="6" destOrd="0" parTransId="{C94C314A-CD56-4B22-94A7-EE3377BAE79B}" sibTransId="{8A5B169B-3B33-4FEE-96D6-47A8823E9385}"/>
    <dgm:cxn modelId="{9FEA8B34-9FAF-7F43-B7A5-735A6122F1F9}" type="presOf" srcId="{B0D0A466-4502-4F45-A456-726966F745AF}" destId="{B11292C1-B94E-DC45-B728-7D95D7A60B46}" srcOrd="0" destOrd="0" presId="urn:microsoft.com/office/officeart/2008/layout/LinedList"/>
    <dgm:cxn modelId="{04166937-58F7-AC4F-8D8D-AE0C8AADA661}" type="presOf" srcId="{E7143A82-C9A8-48EC-833E-660F46E4898F}" destId="{C5085861-D760-EA4D-8A83-297768A2B0B6}" srcOrd="0" destOrd="0" presId="urn:microsoft.com/office/officeart/2008/layout/LinedList"/>
    <dgm:cxn modelId="{D0912F4C-2B32-3B4A-A43D-8BCEE169E048}" type="presOf" srcId="{1AF53774-D16D-4B81-983C-515F7E750288}" destId="{D74A3B32-D356-DE4A-9E10-03B0DB71F0A4}" srcOrd="0" destOrd="0" presId="urn:microsoft.com/office/officeart/2008/layout/LinedList"/>
    <dgm:cxn modelId="{2C82F950-A1D9-4BE8-9CC5-E6567DF4DAAA}" srcId="{6689D8C4-1B83-4807-ACB1-B1C3BE97EE23}" destId="{FC53D279-C9A6-4206-B04C-D90D3F53EB6D}" srcOrd="2" destOrd="0" parTransId="{30D630FB-F366-4364-ABAE-44B658E55C74}" sibTransId="{39B4FEEA-D9B2-487C-8991-60EF7A733B07}"/>
    <dgm:cxn modelId="{6901B68E-5B64-47FD-897F-E0CE887651DF}" srcId="{6689D8C4-1B83-4807-ACB1-B1C3BE97EE23}" destId="{B0D0A466-4502-4F45-A456-726966F745AF}" srcOrd="3" destOrd="0" parTransId="{7D086E96-AA1D-4F4B-8154-54DE03417C15}" sibTransId="{A9ED2C67-1C66-4552-9690-F24ED6DDDFCB}"/>
    <dgm:cxn modelId="{966CE693-4CE0-B24A-AAB8-03A60B54F7C1}" type="presOf" srcId="{FC53D279-C9A6-4206-B04C-D90D3F53EB6D}" destId="{4677EA0F-5C32-444A-9C4F-64D5F40B3D17}" srcOrd="0" destOrd="0" presId="urn:microsoft.com/office/officeart/2008/layout/LinedList"/>
    <dgm:cxn modelId="{E46B4AA4-CB43-1743-BE7E-7921D9F9A723}" type="presOf" srcId="{15EE14C4-9230-451F-8BA3-849E189AC7F8}" destId="{CBEA0A5B-C36B-1846-A79E-BDCFAF2CD9EB}" srcOrd="0" destOrd="0" presId="urn:microsoft.com/office/officeart/2008/layout/LinedList"/>
    <dgm:cxn modelId="{5477C7CA-20F8-499F-BC3E-FC62D4C102EF}" srcId="{6689D8C4-1B83-4807-ACB1-B1C3BE97EE23}" destId="{A55A4C61-7BC2-4883-B2DD-A98354F59C11}" srcOrd="7" destOrd="0" parTransId="{D0809690-7BEF-4B68-817A-D87FE3E4E471}" sibTransId="{F00F766A-3E71-4E83-96B9-6065ECF1CBC4}"/>
    <dgm:cxn modelId="{CB28F7D7-8359-4B71-9FB1-6C09A1AA2CCF}" srcId="{6689D8C4-1B83-4807-ACB1-B1C3BE97EE23}" destId="{7F8DE905-528C-42F8-8BF0-160DBF904AD1}" srcOrd="4" destOrd="0" parTransId="{22ECEC07-BD42-41CF-B41D-2BDB0466E4DD}" sibTransId="{1A7E09C7-219E-42A6-A10F-36307AD6BE5B}"/>
    <dgm:cxn modelId="{8EFF48E0-BD20-4937-950C-1498CE960CB5}" srcId="{6689D8C4-1B83-4807-ACB1-B1C3BE97EE23}" destId="{1AF53774-D16D-4B81-983C-515F7E750288}" srcOrd="5" destOrd="0" parTransId="{1CE51E68-D9EA-4D7B-A8C8-B5B74F089DE4}" sibTransId="{2B300FBC-5CDA-4272-9389-3019E8ADE3EA}"/>
    <dgm:cxn modelId="{572E1EF5-92F8-0B44-828E-5EBDEFEF63D9}" type="presOf" srcId="{7F8DE905-528C-42F8-8BF0-160DBF904AD1}" destId="{B5C0C5AA-A201-FF4F-A1DF-720ECF3C3D22}" srcOrd="0" destOrd="0" presId="urn:microsoft.com/office/officeart/2008/layout/LinedList"/>
    <dgm:cxn modelId="{F44921F5-3FEB-584B-95F1-9C49040A7726}" type="presOf" srcId="{FFC66C1A-F30C-40FF-ADEC-52BC7E849A04}" destId="{59DB8277-3E02-134F-8585-75D0C6B1C156}" srcOrd="0" destOrd="0" presId="urn:microsoft.com/office/officeart/2008/layout/LinedList"/>
    <dgm:cxn modelId="{7B1DEBFB-79CA-4346-9ED2-49C8E3EB81C4}" type="presOf" srcId="{6689D8C4-1B83-4807-ACB1-B1C3BE97EE23}" destId="{5DB08F10-E222-2F44-AC0F-30AEEB8D4EEE}" srcOrd="0" destOrd="0" presId="urn:microsoft.com/office/officeart/2008/layout/LinedList"/>
    <dgm:cxn modelId="{0A937213-AD67-AB41-9CF8-D9287454E6BF}" type="presParOf" srcId="{5DB08F10-E222-2F44-AC0F-30AEEB8D4EEE}" destId="{A40C38B7-4421-4945-95C3-0CE49A6B5D59}" srcOrd="0" destOrd="0" presId="urn:microsoft.com/office/officeart/2008/layout/LinedList"/>
    <dgm:cxn modelId="{75DAAB0C-A409-E544-ABC8-2B9834BA857A}" type="presParOf" srcId="{5DB08F10-E222-2F44-AC0F-30AEEB8D4EEE}" destId="{983A0060-5FD6-784F-B49F-E9ACB953295E}" srcOrd="1" destOrd="0" presId="urn:microsoft.com/office/officeart/2008/layout/LinedList"/>
    <dgm:cxn modelId="{AA203221-9DEF-0F47-A891-54B203B5B4BC}" type="presParOf" srcId="{983A0060-5FD6-784F-B49F-E9ACB953295E}" destId="{59DB8277-3E02-134F-8585-75D0C6B1C156}" srcOrd="0" destOrd="0" presId="urn:microsoft.com/office/officeart/2008/layout/LinedList"/>
    <dgm:cxn modelId="{D58C8810-83DC-6D42-A13F-5C2A71606FE1}" type="presParOf" srcId="{983A0060-5FD6-784F-B49F-E9ACB953295E}" destId="{07697ED6-9855-E44E-9850-81681D933AEA}" srcOrd="1" destOrd="0" presId="urn:microsoft.com/office/officeart/2008/layout/LinedList"/>
    <dgm:cxn modelId="{7BB7D75E-8B15-1F49-BA87-E952E81F6C79}" type="presParOf" srcId="{5DB08F10-E222-2F44-AC0F-30AEEB8D4EEE}" destId="{77D7A401-DF48-864B-AEF4-4D330C4DA63E}" srcOrd="2" destOrd="0" presId="urn:microsoft.com/office/officeart/2008/layout/LinedList"/>
    <dgm:cxn modelId="{8249CD5A-9572-304B-98FA-13CFC22AA962}" type="presParOf" srcId="{5DB08F10-E222-2F44-AC0F-30AEEB8D4EEE}" destId="{1B2FB1EE-19AE-D246-A169-4E5F02C066F9}" srcOrd="3" destOrd="0" presId="urn:microsoft.com/office/officeart/2008/layout/LinedList"/>
    <dgm:cxn modelId="{92B8DECC-E711-6F46-9E0A-9908ACD8C38E}" type="presParOf" srcId="{1B2FB1EE-19AE-D246-A169-4E5F02C066F9}" destId="{C5085861-D760-EA4D-8A83-297768A2B0B6}" srcOrd="0" destOrd="0" presId="urn:microsoft.com/office/officeart/2008/layout/LinedList"/>
    <dgm:cxn modelId="{9B097B5C-4D65-DF4B-BFF8-AEABF53B3128}" type="presParOf" srcId="{1B2FB1EE-19AE-D246-A169-4E5F02C066F9}" destId="{9CB2B68F-9F20-844E-91FC-421F8334BEC9}" srcOrd="1" destOrd="0" presId="urn:microsoft.com/office/officeart/2008/layout/LinedList"/>
    <dgm:cxn modelId="{73297EE0-1CEF-3440-AFA8-7BB3B7FF546F}" type="presParOf" srcId="{5DB08F10-E222-2F44-AC0F-30AEEB8D4EEE}" destId="{6CE234C2-8356-1F40-A740-B74CFC20489C}" srcOrd="4" destOrd="0" presId="urn:microsoft.com/office/officeart/2008/layout/LinedList"/>
    <dgm:cxn modelId="{CFC46815-704F-2749-9AFE-B60AB7400A2D}" type="presParOf" srcId="{5DB08F10-E222-2F44-AC0F-30AEEB8D4EEE}" destId="{DA281EF9-BEB0-1D4D-8796-118CB552C4BD}" srcOrd="5" destOrd="0" presId="urn:microsoft.com/office/officeart/2008/layout/LinedList"/>
    <dgm:cxn modelId="{751929EB-BB88-764C-A729-7F895A43B13A}" type="presParOf" srcId="{DA281EF9-BEB0-1D4D-8796-118CB552C4BD}" destId="{4677EA0F-5C32-444A-9C4F-64D5F40B3D17}" srcOrd="0" destOrd="0" presId="urn:microsoft.com/office/officeart/2008/layout/LinedList"/>
    <dgm:cxn modelId="{15C9D471-4399-3F42-8851-E077052C051E}" type="presParOf" srcId="{DA281EF9-BEB0-1D4D-8796-118CB552C4BD}" destId="{67FA4AEC-8F0F-594C-B923-D5159C693D83}" srcOrd="1" destOrd="0" presId="urn:microsoft.com/office/officeart/2008/layout/LinedList"/>
    <dgm:cxn modelId="{44C66EAE-0E1B-7C48-94B3-12BE52D36555}" type="presParOf" srcId="{5DB08F10-E222-2F44-AC0F-30AEEB8D4EEE}" destId="{8EF3E7E3-671D-A043-9F62-FEE8E04908EB}" srcOrd="6" destOrd="0" presId="urn:microsoft.com/office/officeart/2008/layout/LinedList"/>
    <dgm:cxn modelId="{E3A4644C-9906-8F40-9864-8B6D443BC339}" type="presParOf" srcId="{5DB08F10-E222-2F44-AC0F-30AEEB8D4EEE}" destId="{D00FA847-A555-9E4E-9759-900DD36C3482}" srcOrd="7" destOrd="0" presId="urn:microsoft.com/office/officeart/2008/layout/LinedList"/>
    <dgm:cxn modelId="{2F4B8162-BED8-4845-B2DF-36A39E35BEF9}" type="presParOf" srcId="{D00FA847-A555-9E4E-9759-900DD36C3482}" destId="{B11292C1-B94E-DC45-B728-7D95D7A60B46}" srcOrd="0" destOrd="0" presId="urn:microsoft.com/office/officeart/2008/layout/LinedList"/>
    <dgm:cxn modelId="{9EAC81F0-7BBF-3041-9135-A426AD005CFD}" type="presParOf" srcId="{D00FA847-A555-9E4E-9759-900DD36C3482}" destId="{F8F998D7-53E1-EE45-B323-78D99B000AEF}" srcOrd="1" destOrd="0" presId="urn:microsoft.com/office/officeart/2008/layout/LinedList"/>
    <dgm:cxn modelId="{0A4BF318-D513-F14A-97AE-E3EBB6F6E7EB}" type="presParOf" srcId="{5DB08F10-E222-2F44-AC0F-30AEEB8D4EEE}" destId="{9E473E1C-99F5-E34E-8696-3B63F51E1EA1}" srcOrd="8" destOrd="0" presId="urn:microsoft.com/office/officeart/2008/layout/LinedList"/>
    <dgm:cxn modelId="{9DE5370B-3A55-874C-89B0-1B42294D3481}" type="presParOf" srcId="{5DB08F10-E222-2F44-AC0F-30AEEB8D4EEE}" destId="{8041B429-D951-DA4B-8980-B009608C3B4F}" srcOrd="9" destOrd="0" presId="urn:microsoft.com/office/officeart/2008/layout/LinedList"/>
    <dgm:cxn modelId="{E16B59E5-B1E1-3C4D-B2F7-1810AAD1D6EE}" type="presParOf" srcId="{8041B429-D951-DA4B-8980-B009608C3B4F}" destId="{B5C0C5AA-A201-FF4F-A1DF-720ECF3C3D22}" srcOrd="0" destOrd="0" presId="urn:microsoft.com/office/officeart/2008/layout/LinedList"/>
    <dgm:cxn modelId="{69C35E88-7A6D-7549-A224-2353082DDCD0}" type="presParOf" srcId="{8041B429-D951-DA4B-8980-B009608C3B4F}" destId="{664BDA11-B0A3-2F49-822F-BCC1AAC7B3FE}" srcOrd="1" destOrd="0" presId="urn:microsoft.com/office/officeart/2008/layout/LinedList"/>
    <dgm:cxn modelId="{1EA6513F-1330-2547-AB53-D0494562AB1F}" type="presParOf" srcId="{5DB08F10-E222-2F44-AC0F-30AEEB8D4EEE}" destId="{6101F649-6586-CE4D-A3B6-9158886049E9}" srcOrd="10" destOrd="0" presId="urn:microsoft.com/office/officeart/2008/layout/LinedList"/>
    <dgm:cxn modelId="{74F32AA9-3C50-4644-8E81-1AF84E303C63}" type="presParOf" srcId="{5DB08F10-E222-2F44-AC0F-30AEEB8D4EEE}" destId="{A8BF3F04-0740-A941-88A1-93E59148ED1B}" srcOrd="11" destOrd="0" presId="urn:microsoft.com/office/officeart/2008/layout/LinedList"/>
    <dgm:cxn modelId="{F79653CF-07B5-F346-BF4D-42B9BD6A8D97}" type="presParOf" srcId="{A8BF3F04-0740-A941-88A1-93E59148ED1B}" destId="{D74A3B32-D356-DE4A-9E10-03B0DB71F0A4}" srcOrd="0" destOrd="0" presId="urn:microsoft.com/office/officeart/2008/layout/LinedList"/>
    <dgm:cxn modelId="{11C5EC5B-1E09-D74E-8A0B-1943F39D2733}" type="presParOf" srcId="{A8BF3F04-0740-A941-88A1-93E59148ED1B}" destId="{FA3402C7-A862-714A-986A-EBF881F07F6D}" srcOrd="1" destOrd="0" presId="urn:microsoft.com/office/officeart/2008/layout/LinedList"/>
    <dgm:cxn modelId="{557B21AE-BF6B-4144-BB49-0CAA688DCB83}" type="presParOf" srcId="{5DB08F10-E222-2F44-AC0F-30AEEB8D4EEE}" destId="{70E64DC0-210A-2B4F-8429-D3CBC0FDA519}" srcOrd="12" destOrd="0" presId="urn:microsoft.com/office/officeart/2008/layout/LinedList"/>
    <dgm:cxn modelId="{D322B002-E032-9943-9D3D-DCA86F1F20C8}" type="presParOf" srcId="{5DB08F10-E222-2F44-AC0F-30AEEB8D4EEE}" destId="{4FAA690A-E20D-034E-944E-3D904041254F}" srcOrd="13" destOrd="0" presId="urn:microsoft.com/office/officeart/2008/layout/LinedList"/>
    <dgm:cxn modelId="{9AADB3EF-8AD1-FE40-A9D9-8D2065D72925}" type="presParOf" srcId="{4FAA690A-E20D-034E-944E-3D904041254F}" destId="{2564A6F0-644B-8344-AED4-BDC7842B4B8B}" srcOrd="0" destOrd="0" presId="urn:microsoft.com/office/officeart/2008/layout/LinedList"/>
    <dgm:cxn modelId="{709D65C8-3D57-A64F-B1BD-026A8EAF5F9B}" type="presParOf" srcId="{4FAA690A-E20D-034E-944E-3D904041254F}" destId="{F9B7869A-A710-B74C-B0FD-CAED49FA3B37}" srcOrd="1" destOrd="0" presId="urn:microsoft.com/office/officeart/2008/layout/LinedList"/>
    <dgm:cxn modelId="{979B3D39-E62A-DF4A-976F-BAD61AE29342}" type="presParOf" srcId="{5DB08F10-E222-2F44-AC0F-30AEEB8D4EEE}" destId="{BE75C78C-418C-7D4D-83FE-130C20FAECAE}" srcOrd="14" destOrd="0" presId="urn:microsoft.com/office/officeart/2008/layout/LinedList"/>
    <dgm:cxn modelId="{8913343C-5871-9642-A376-25CE216DA999}" type="presParOf" srcId="{5DB08F10-E222-2F44-AC0F-30AEEB8D4EEE}" destId="{BCB121B8-9BFC-8948-83B7-D2334B878504}" srcOrd="15" destOrd="0" presId="urn:microsoft.com/office/officeart/2008/layout/LinedList"/>
    <dgm:cxn modelId="{DEFAFB02-8112-3943-92C2-15AA12058A24}" type="presParOf" srcId="{BCB121B8-9BFC-8948-83B7-D2334B878504}" destId="{63A53832-9FA2-814D-B50F-23AD13874C51}" srcOrd="0" destOrd="0" presId="urn:microsoft.com/office/officeart/2008/layout/LinedList"/>
    <dgm:cxn modelId="{1F0725AF-B77E-544B-A7B0-182A4FA8AD0D}" type="presParOf" srcId="{BCB121B8-9BFC-8948-83B7-D2334B878504}" destId="{22F25AA4-8F6B-CC42-998B-7B29399C82E6}" srcOrd="1" destOrd="0" presId="urn:microsoft.com/office/officeart/2008/layout/LinedList"/>
    <dgm:cxn modelId="{46DD27FA-0286-3642-9FED-C403AAF2A079}" type="presParOf" srcId="{5DB08F10-E222-2F44-AC0F-30AEEB8D4EEE}" destId="{70B510B8-10E9-0A48-9BBB-634071CBF487}" srcOrd="16" destOrd="0" presId="urn:microsoft.com/office/officeart/2008/layout/LinedList"/>
    <dgm:cxn modelId="{E5375FC6-16A8-AE43-9605-D3CE72AE3E70}" type="presParOf" srcId="{5DB08F10-E222-2F44-AC0F-30AEEB8D4EEE}" destId="{B68072AC-FA5F-1241-9179-5C2769E9280C}" srcOrd="17" destOrd="0" presId="urn:microsoft.com/office/officeart/2008/layout/LinedList"/>
    <dgm:cxn modelId="{B6FFDF56-F230-4B40-962A-6465EDAF1975}" type="presParOf" srcId="{B68072AC-FA5F-1241-9179-5C2769E9280C}" destId="{CBEA0A5B-C36B-1846-A79E-BDCFAF2CD9EB}" srcOrd="0" destOrd="0" presId="urn:microsoft.com/office/officeart/2008/layout/LinedList"/>
    <dgm:cxn modelId="{4131C794-B2A5-2945-8866-576C1624E3F8}" type="presParOf" srcId="{B68072AC-FA5F-1241-9179-5C2769E9280C}" destId="{FD525A71-C47D-4B47-9B9B-CBBEF0026D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AC9756-E82F-4A2E-8D56-D279E188026B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1F42196-FDEE-4B20-8AFC-B74A57859C85}">
      <dgm:prSet custT="1"/>
      <dgm:spPr/>
      <dgm:t>
        <a:bodyPr/>
        <a:lstStyle/>
        <a:p>
          <a:r>
            <a:rPr lang="nl-NL" sz="1400" dirty="0"/>
            <a:t>Bezit je brede kennis van voeding (zoals: alternatieve voedingspatronen, receptuur van gezonde gerechten, voeding passend bij levensfasen of ziektebeelden en trends op voedingsgebied);</a:t>
          </a:r>
          <a:endParaRPr lang="en-US" sz="1400" dirty="0"/>
        </a:p>
      </dgm:t>
    </dgm:pt>
    <dgm:pt modelId="{FD001123-F1FC-441E-85A6-F7BABB4DC59E}" type="parTrans" cxnId="{396C0302-196E-46DD-95CF-1001AFD5812C}">
      <dgm:prSet/>
      <dgm:spPr/>
      <dgm:t>
        <a:bodyPr/>
        <a:lstStyle/>
        <a:p>
          <a:endParaRPr lang="en-US" sz="1400"/>
        </a:p>
      </dgm:t>
    </dgm:pt>
    <dgm:pt modelId="{5EDD4ECE-0E5A-4D81-A567-769C179F9C04}" type="sibTrans" cxnId="{396C0302-196E-46DD-95CF-1001AFD5812C}">
      <dgm:prSet/>
      <dgm:spPr/>
      <dgm:t>
        <a:bodyPr/>
        <a:lstStyle/>
        <a:p>
          <a:endParaRPr lang="en-US"/>
        </a:p>
      </dgm:t>
    </dgm:pt>
    <dgm:pt modelId="{F0E1AFCA-B3F0-4221-9D4A-CBC8228C71FE}">
      <dgm:prSet custT="1"/>
      <dgm:spPr/>
      <dgm:t>
        <a:bodyPr/>
        <a:lstStyle/>
        <a:p>
          <a:r>
            <a:rPr lang="nl-NL" sz="1400" dirty="0"/>
            <a:t>Bezit je  brede kennis van de basisprincipes van trainingsleer (kracht, uithoudingsvermogen, snelheid, flexibiliteit en coördinatie);</a:t>
          </a:r>
          <a:endParaRPr lang="en-US" sz="1400" dirty="0"/>
        </a:p>
      </dgm:t>
    </dgm:pt>
    <dgm:pt modelId="{1B828871-384D-4291-AB7D-CD7B69178B51}" type="parTrans" cxnId="{8163F069-9DC8-4513-BAD9-9AFB5DAB139C}">
      <dgm:prSet/>
      <dgm:spPr/>
      <dgm:t>
        <a:bodyPr/>
        <a:lstStyle/>
        <a:p>
          <a:endParaRPr lang="en-US" sz="1400"/>
        </a:p>
      </dgm:t>
    </dgm:pt>
    <dgm:pt modelId="{A1A6E3A2-DA6E-4459-8558-CAED215387E6}" type="sibTrans" cxnId="{8163F069-9DC8-4513-BAD9-9AFB5DAB139C}">
      <dgm:prSet/>
      <dgm:spPr/>
      <dgm:t>
        <a:bodyPr/>
        <a:lstStyle/>
        <a:p>
          <a:endParaRPr lang="en-US"/>
        </a:p>
      </dgm:t>
    </dgm:pt>
    <dgm:pt modelId="{0BDED089-CDA9-495B-98AF-853440C20708}">
      <dgm:prSet custT="1"/>
      <dgm:spPr/>
      <dgm:t>
        <a:bodyPr/>
        <a:lstStyle/>
        <a:p>
          <a:r>
            <a:rPr lang="nl-NL" sz="1400" dirty="0"/>
            <a:t>Bezit je kennis van oefeningen die passen bij de basisprincipes van trainingsleer en het gebruik van materialen hierbij;</a:t>
          </a:r>
          <a:endParaRPr lang="en-US" sz="1400" dirty="0"/>
        </a:p>
      </dgm:t>
    </dgm:pt>
    <dgm:pt modelId="{8A6A04A8-3A8D-47DD-A144-C6BA87BAF162}" type="parTrans" cxnId="{6E9AFB5D-BA2E-4C9A-BA8A-D40A2397C90D}">
      <dgm:prSet/>
      <dgm:spPr/>
      <dgm:t>
        <a:bodyPr/>
        <a:lstStyle/>
        <a:p>
          <a:endParaRPr lang="en-US" sz="1400"/>
        </a:p>
      </dgm:t>
    </dgm:pt>
    <dgm:pt modelId="{8B894EA0-5D3E-4E0D-8A6C-0101B0904FD8}" type="sibTrans" cxnId="{6E9AFB5D-BA2E-4C9A-BA8A-D40A2397C90D}">
      <dgm:prSet/>
      <dgm:spPr/>
      <dgm:t>
        <a:bodyPr/>
        <a:lstStyle/>
        <a:p>
          <a:endParaRPr lang="en-US"/>
        </a:p>
      </dgm:t>
    </dgm:pt>
    <dgm:pt modelId="{7A10EE7B-CB66-4F6D-B643-AC491EC4E6B0}">
      <dgm:prSet custT="1"/>
      <dgm:spPr/>
      <dgm:t>
        <a:bodyPr/>
        <a:lstStyle/>
        <a:p>
          <a:r>
            <a:rPr lang="nl-NL" sz="1400" dirty="0"/>
            <a:t>Bezit je kennis van persoonlijke coaching;</a:t>
          </a:r>
          <a:endParaRPr lang="en-US" sz="1400" dirty="0"/>
        </a:p>
      </dgm:t>
    </dgm:pt>
    <dgm:pt modelId="{359DC8CF-2AB6-4576-BC13-98B74BE4C3C6}" type="parTrans" cxnId="{D27B964A-D293-4FF5-9B39-B174CDC81197}">
      <dgm:prSet/>
      <dgm:spPr/>
      <dgm:t>
        <a:bodyPr/>
        <a:lstStyle/>
        <a:p>
          <a:endParaRPr lang="en-US" sz="1400"/>
        </a:p>
      </dgm:t>
    </dgm:pt>
    <dgm:pt modelId="{8036FBA8-B7DB-4349-AA8E-68132F6046FE}" type="sibTrans" cxnId="{D27B964A-D293-4FF5-9B39-B174CDC81197}">
      <dgm:prSet/>
      <dgm:spPr/>
      <dgm:t>
        <a:bodyPr/>
        <a:lstStyle/>
        <a:p>
          <a:endParaRPr lang="en-US"/>
        </a:p>
      </dgm:t>
    </dgm:pt>
    <dgm:pt modelId="{7425CB59-B09C-4EF2-B416-999300D158B9}">
      <dgm:prSet custT="1"/>
      <dgm:spPr/>
      <dgm:t>
        <a:bodyPr/>
        <a:lstStyle/>
        <a:p>
          <a:r>
            <a:rPr lang="nl-NL" sz="1400" dirty="0"/>
            <a:t>Kan je advies geven met betrekking tot gezonde voeding passend bij de persoonlijke situatie en behoeften van de </a:t>
          </a:r>
          <a:r>
            <a:rPr lang="nl-NL" sz="1400" dirty="0" err="1"/>
            <a:t>coachee</a:t>
          </a:r>
          <a:r>
            <a:rPr lang="nl-NL" sz="1400" dirty="0"/>
            <a:t>;</a:t>
          </a:r>
          <a:endParaRPr lang="en-US" sz="1400" dirty="0"/>
        </a:p>
      </dgm:t>
    </dgm:pt>
    <dgm:pt modelId="{5420C185-A817-476D-B16F-AD8935EFBF83}" type="parTrans" cxnId="{04FBCD70-0771-4BF5-B121-469BEDB64F99}">
      <dgm:prSet/>
      <dgm:spPr/>
      <dgm:t>
        <a:bodyPr/>
        <a:lstStyle/>
        <a:p>
          <a:endParaRPr lang="en-US" sz="1400"/>
        </a:p>
      </dgm:t>
    </dgm:pt>
    <dgm:pt modelId="{BA2C4EF7-2802-4E61-9AE3-E9E8C498A1A0}" type="sibTrans" cxnId="{04FBCD70-0771-4BF5-B121-469BEDB64F99}">
      <dgm:prSet/>
      <dgm:spPr/>
      <dgm:t>
        <a:bodyPr/>
        <a:lstStyle/>
        <a:p>
          <a:endParaRPr lang="en-US"/>
        </a:p>
      </dgm:t>
    </dgm:pt>
    <dgm:pt modelId="{F01E3DD3-DF65-4598-BF3E-A08387CA1196}">
      <dgm:prSet custT="1"/>
      <dgm:spPr/>
      <dgm:t>
        <a:bodyPr/>
        <a:lstStyle/>
        <a:p>
          <a:r>
            <a:rPr lang="nl-NL" sz="1400" dirty="0"/>
            <a:t>Kan je een gezond menu samenstellen;</a:t>
          </a:r>
          <a:endParaRPr lang="en-US" sz="1400" dirty="0"/>
        </a:p>
      </dgm:t>
    </dgm:pt>
    <dgm:pt modelId="{3E80A3BE-91A9-43AF-BB55-64C538926255}" type="parTrans" cxnId="{A454E79D-DB1D-4E72-8F40-230A627AADCA}">
      <dgm:prSet/>
      <dgm:spPr/>
      <dgm:t>
        <a:bodyPr/>
        <a:lstStyle/>
        <a:p>
          <a:endParaRPr lang="en-US" sz="1400"/>
        </a:p>
      </dgm:t>
    </dgm:pt>
    <dgm:pt modelId="{8C7085A5-4A22-4A9E-9F2B-E317187F0114}" type="sibTrans" cxnId="{A454E79D-DB1D-4E72-8F40-230A627AADCA}">
      <dgm:prSet/>
      <dgm:spPr/>
      <dgm:t>
        <a:bodyPr/>
        <a:lstStyle/>
        <a:p>
          <a:endParaRPr lang="en-US"/>
        </a:p>
      </dgm:t>
    </dgm:pt>
    <dgm:pt modelId="{1A048158-BA97-4114-BBE7-F1A2B7FB065E}">
      <dgm:prSet custT="1"/>
      <dgm:spPr/>
      <dgm:t>
        <a:bodyPr/>
        <a:lstStyle/>
        <a:p>
          <a:r>
            <a:rPr lang="nl-NL" sz="1400" dirty="0"/>
            <a:t>Kan je advies geven over beweging passend bij de persoonlijke situatie en behoeften van de </a:t>
          </a:r>
          <a:r>
            <a:rPr lang="nl-NL" sz="1400" dirty="0" err="1"/>
            <a:t>coachee</a:t>
          </a:r>
          <a:r>
            <a:rPr lang="nl-NL" sz="1400" dirty="0"/>
            <a:t>;</a:t>
          </a:r>
          <a:endParaRPr lang="en-US" sz="1400" dirty="0"/>
        </a:p>
      </dgm:t>
    </dgm:pt>
    <dgm:pt modelId="{F40AD785-2627-47F2-8443-1595880965AA}" type="parTrans" cxnId="{2CF0108E-BC5B-4262-980A-F5567B92E611}">
      <dgm:prSet/>
      <dgm:spPr/>
      <dgm:t>
        <a:bodyPr/>
        <a:lstStyle/>
        <a:p>
          <a:endParaRPr lang="en-US" sz="1400"/>
        </a:p>
      </dgm:t>
    </dgm:pt>
    <dgm:pt modelId="{3A944E6F-443E-401D-90E8-894CD5F59496}" type="sibTrans" cxnId="{2CF0108E-BC5B-4262-980A-F5567B92E611}">
      <dgm:prSet/>
      <dgm:spPr/>
      <dgm:t>
        <a:bodyPr/>
        <a:lstStyle/>
        <a:p>
          <a:endParaRPr lang="en-US"/>
        </a:p>
      </dgm:t>
    </dgm:pt>
    <dgm:pt modelId="{D734D1B2-D8EC-4C42-96A0-E9E97BD82AD1}">
      <dgm:prSet custT="1"/>
      <dgm:spPr/>
      <dgm:t>
        <a:bodyPr/>
        <a:lstStyle/>
        <a:p>
          <a:r>
            <a:rPr lang="nl-NL" sz="1400"/>
            <a:t>Kan je oefeningen aanbieden bij de basisprincipes van trainingsleer;</a:t>
          </a:r>
          <a:endParaRPr lang="en-US" sz="1400"/>
        </a:p>
      </dgm:t>
    </dgm:pt>
    <dgm:pt modelId="{FF672B9D-E005-4BD0-947E-8C14D805F0FE}" type="parTrans" cxnId="{51B62EA4-2943-4013-A9C0-5E6BBADEBA11}">
      <dgm:prSet/>
      <dgm:spPr/>
      <dgm:t>
        <a:bodyPr/>
        <a:lstStyle/>
        <a:p>
          <a:endParaRPr lang="en-US" sz="1400"/>
        </a:p>
      </dgm:t>
    </dgm:pt>
    <dgm:pt modelId="{036FF685-A2BB-41A0-97D2-7BEF1A0C0AEA}" type="sibTrans" cxnId="{51B62EA4-2943-4013-A9C0-5E6BBADEBA11}">
      <dgm:prSet/>
      <dgm:spPr/>
      <dgm:t>
        <a:bodyPr/>
        <a:lstStyle/>
        <a:p>
          <a:endParaRPr lang="en-US"/>
        </a:p>
      </dgm:t>
    </dgm:pt>
    <dgm:pt modelId="{6A886C25-3AF6-4C03-89EE-AF16C2416A83}">
      <dgm:prSet custT="1"/>
      <dgm:spPr/>
      <dgm:t>
        <a:bodyPr/>
        <a:lstStyle/>
        <a:p>
          <a:r>
            <a:rPr lang="nl-NL" sz="1400" dirty="0"/>
            <a:t>Kan je  de </a:t>
          </a:r>
          <a:r>
            <a:rPr lang="nl-NL" sz="1400" dirty="0" err="1"/>
            <a:t>coachee</a:t>
          </a:r>
          <a:r>
            <a:rPr lang="nl-NL" sz="1400" dirty="0"/>
            <a:t> (indien nodig) doorverwijzen naar de juiste aanverwante professional zoals de huisarts, fysiotherapeut of diëtist.</a:t>
          </a:r>
          <a:endParaRPr lang="en-US" sz="1400" dirty="0"/>
        </a:p>
      </dgm:t>
    </dgm:pt>
    <dgm:pt modelId="{A44BCD32-2A07-4CC2-BCB2-F0836AE8E12F}" type="parTrans" cxnId="{E9391E51-3D13-42FA-9854-5EE78C465A31}">
      <dgm:prSet/>
      <dgm:spPr/>
      <dgm:t>
        <a:bodyPr/>
        <a:lstStyle/>
        <a:p>
          <a:endParaRPr lang="en-US" sz="1400"/>
        </a:p>
      </dgm:t>
    </dgm:pt>
    <dgm:pt modelId="{49278782-4A30-4A1A-A55A-D396EDA82CF5}" type="sibTrans" cxnId="{E9391E51-3D13-42FA-9854-5EE78C465A31}">
      <dgm:prSet/>
      <dgm:spPr/>
      <dgm:t>
        <a:bodyPr/>
        <a:lstStyle/>
        <a:p>
          <a:endParaRPr lang="en-US"/>
        </a:p>
      </dgm:t>
    </dgm:pt>
    <dgm:pt modelId="{DE3AE2A1-970E-7D45-9DDB-14137AA48FFD}">
      <dgm:prSet custT="1"/>
      <dgm:spPr/>
      <dgm:t>
        <a:bodyPr/>
        <a:lstStyle/>
        <a:p>
          <a:r>
            <a:rPr lang="nl-NL" sz="1400" dirty="0"/>
            <a:t>Bezit je kennis van de anatomie van de mens gericht op bewegen;</a:t>
          </a:r>
          <a:endParaRPr lang="en-US" sz="1400" dirty="0"/>
        </a:p>
      </dgm:t>
    </dgm:pt>
    <dgm:pt modelId="{AE6557F2-199C-A340-AAFE-C2030FC76C23}" type="parTrans" cxnId="{DA5EE473-4385-F74A-8E34-1567331686BD}">
      <dgm:prSet/>
      <dgm:spPr/>
      <dgm:t>
        <a:bodyPr/>
        <a:lstStyle/>
        <a:p>
          <a:endParaRPr lang="nl-NL"/>
        </a:p>
      </dgm:t>
    </dgm:pt>
    <dgm:pt modelId="{CC54FB77-FE8A-F447-98CB-72A25A78302F}" type="sibTrans" cxnId="{DA5EE473-4385-F74A-8E34-1567331686BD}">
      <dgm:prSet/>
      <dgm:spPr/>
      <dgm:t>
        <a:bodyPr/>
        <a:lstStyle/>
        <a:p>
          <a:endParaRPr lang="nl-NL"/>
        </a:p>
      </dgm:t>
    </dgm:pt>
    <dgm:pt modelId="{5C520710-D606-9B4D-8C89-15DD8BE57960}" type="pres">
      <dgm:prSet presAssocID="{53AC9756-E82F-4A2E-8D56-D279E188026B}" presName="vert0" presStyleCnt="0">
        <dgm:presLayoutVars>
          <dgm:dir/>
          <dgm:animOne val="branch"/>
          <dgm:animLvl val="lvl"/>
        </dgm:presLayoutVars>
      </dgm:prSet>
      <dgm:spPr/>
    </dgm:pt>
    <dgm:pt modelId="{D416A671-FB1F-7942-9E10-3D3B50454469}" type="pres">
      <dgm:prSet presAssocID="{D1F42196-FDEE-4B20-8AFC-B74A57859C85}" presName="thickLine" presStyleLbl="alignNode1" presStyleIdx="0" presStyleCnt="10"/>
      <dgm:spPr/>
    </dgm:pt>
    <dgm:pt modelId="{F6F704C1-444D-5C43-9CE8-E21ED83F2F96}" type="pres">
      <dgm:prSet presAssocID="{D1F42196-FDEE-4B20-8AFC-B74A57859C85}" presName="horz1" presStyleCnt="0"/>
      <dgm:spPr/>
    </dgm:pt>
    <dgm:pt modelId="{5E181094-FD66-8640-8AF6-8BA04610BCDE}" type="pres">
      <dgm:prSet presAssocID="{D1F42196-FDEE-4B20-8AFC-B74A57859C85}" presName="tx1" presStyleLbl="revTx" presStyleIdx="0" presStyleCnt="10"/>
      <dgm:spPr/>
    </dgm:pt>
    <dgm:pt modelId="{39822A74-EF54-D247-B7B8-873297E97716}" type="pres">
      <dgm:prSet presAssocID="{D1F42196-FDEE-4B20-8AFC-B74A57859C85}" presName="vert1" presStyleCnt="0"/>
      <dgm:spPr/>
    </dgm:pt>
    <dgm:pt modelId="{777046BF-A35F-0C4B-96FB-99AF0E4AE3AE}" type="pres">
      <dgm:prSet presAssocID="{DE3AE2A1-970E-7D45-9DDB-14137AA48FFD}" presName="thickLine" presStyleLbl="alignNode1" presStyleIdx="1" presStyleCnt="10"/>
      <dgm:spPr/>
    </dgm:pt>
    <dgm:pt modelId="{214D5729-98C7-4147-934C-BF3D49566984}" type="pres">
      <dgm:prSet presAssocID="{DE3AE2A1-970E-7D45-9DDB-14137AA48FFD}" presName="horz1" presStyleCnt="0"/>
      <dgm:spPr/>
    </dgm:pt>
    <dgm:pt modelId="{8C4A64A9-D0F5-8443-AFB2-A2829FDC1751}" type="pres">
      <dgm:prSet presAssocID="{DE3AE2A1-970E-7D45-9DDB-14137AA48FFD}" presName="tx1" presStyleLbl="revTx" presStyleIdx="1" presStyleCnt="10"/>
      <dgm:spPr/>
    </dgm:pt>
    <dgm:pt modelId="{F097D9F8-825F-9540-8AFE-572C91C98935}" type="pres">
      <dgm:prSet presAssocID="{DE3AE2A1-970E-7D45-9DDB-14137AA48FFD}" presName="vert1" presStyleCnt="0"/>
      <dgm:spPr/>
    </dgm:pt>
    <dgm:pt modelId="{9D366046-F6C6-6644-818E-430361742199}" type="pres">
      <dgm:prSet presAssocID="{F0E1AFCA-B3F0-4221-9D4A-CBC8228C71FE}" presName="thickLine" presStyleLbl="alignNode1" presStyleIdx="2" presStyleCnt="10"/>
      <dgm:spPr/>
    </dgm:pt>
    <dgm:pt modelId="{BCA61583-17DD-BD48-BFB0-9F88ECA3FC53}" type="pres">
      <dgm:prSet presAssocID="{F0E1AFCA-B3F0-4221-9D4A-CBC8228C71FE}" presName="horz1" presStyleCnt="0"/>
      <dgm:spPr/>
    </dgm:pt>
    <dgm:pt modelId="{7C6FD4D7-8DE0-1743-9B93-65BB8F3E1546}" type="pres">
      <dgm:prSet presAssocID="{F0E1AFCA-B3F0-4221-9D4A-CBC8228C71FE}" presName="tx1" presStyleLbl="revTx" presStyleIdx="2" presStyleCnt="10"/>
      <dgm:spPr/>
    </dgm:pt>
    <dgm:pt modelId="{9F125AF3-555A-6240-BC6E-DC5888698F86}" type="pres">
      <dgm:prSet presAssocID="{F0E1AFCA-B3F0-4221-9D4A-CBC8228C71FE}" presName="vert1" presStyleCnt="0"/>
      <dgm:spPr/>
    </dgm:pt>
    <dgm:pt modelId="{3AED5155-D86C-3741-9FEE-B62787028A5A}" type="pres">
      <dgm:prSet presAssocID="{0BDED089-CDA9-495B-98AF-853440C20708}" presName="thickLine" presStyleLbl="alignNode1" presStyleIdx="3" presStyleCnt="10"/>
      <dgm:spPr/>
    </dgm:pt>
    <dgm:pt modelId="{D8A7B12F-1922-4A4D-B100-04288E194356}" type="pres">
      <dgm:prSet presAssocID="{0BDED089-CDA9-495B-98AF-853440C20708}" presName="horz1" presStyleCnt="0"/>
      <dgm:spPr/>
    </dgm:pt>
    <dgm:pt modelId="{96925E17-6D4F-7C47-9F68-F4334833D67A}" type="pres">
      <dgm:prSet presAssocID="{0BDED089-CDA9-495B-98AF-853440C20708}" presName="tx1" presStyleLbl="revTx" presStyleIdx="3" presStyleCnt="10"/>
      <dgm:spPr/>
    </dgm:pt>
    <dgm:pt modelId="{32C9F782-0F9F-3144-8D11-B3B2D28AC8BC}" type="pres">
      <dgm:prSet presAssocID="{0BDED089-CDA9-495B-98AF-853440C20708}" presName="vert1" presStyleCnt="0"/>
      <dgm:spPr/>
    </dgm:pt>
    <dgm:pt modelId="{1F3A52C9-04A4-D14E-9391-74413AF9933E}" type="pres">
      <dgm:prSet presAssocID="{7A10EE7B-CB66-4F6D-B643-AC491EC4E6B0}" presName="thickLine" presStyleLbl="alignNode1" presStyleIdx="4" presStyleCnt="10"/>
      <dgm:spPr/>
    </dgm:pt>
    <dgm:pt modelId="{8ACDFC20-847C-6F4C-A10D-D9943EDB5277}" type="pres">
      <dgm:prSet presAssocID="{7A10EE7B-CB66-4F6D-B643-AC491EC4E6B0}" presName="horz1" presStyleCnt="0"/>
      <dgm:spPr/>
    </dgm:pt>
    <dgm:pt modelId="{68EB1E25-315E-334C-8C67-080356742ED1}" type="pres">
      <dgm:prSet presAssocID="{7A10EE7B-CB66-4F6D-B643-AC491EC4E6B0}" presName="tx1" presStyleLbl="revTx" presStyleIdx="4" presStyleCnt="10"/>
      <dgm:spPr/>
    </dgm:pt>
    <dgm:pt modelId="{EF6B11B3-7DAD-D141-85E5-699A6EBF1F0C}" type="pres">
      <dgm:prSet presAssocID="{7A10EE7B-CB66-4F6D-B643-AC491EC4E6B0}" presName="vert1" presStyleCnt="0"/>
      <dgm:spPr/>
    </dgm:pt>
    <dgm:pt modelId="{68D7105F-4A2B-5C4E-A391-728E5FC83225}" type="pres">
      <dgm:prSet presAssocID="{7425CB59-B09C-4EF2-B416-999300D158B9}" presName="thickLine" presStyleLbl="alignNode1" presStyleIdx="5" presStyleCnt="10"/>
      <dgm:spPr/>
    </dgm:pt>
    <dgm:pt modelId="{464F5D27-8D62-E943-A059-688E105CB492}" type="pres">
      <dgm:prSet presAssocID="{7425CB59-B09C-4EF2-B416-999300D158B9}" presName="horz1" presStyleCnt="0"/>
      <dgm:spPr/>
    </dgm:pt>
    <dgm:pt modelId="{631C5C18-652A-184A-B90B-760A717C0851}" type="pres">
      <dgm:prSet presAssocID="{7425CB59-B09C-4EF2-B416-999300D158B9}" presName="tx1" presStyleLbl="revTx" presStyleIdx="5" presStyleCnt="10"/>
      <dgm:spPr/>
    </dgm:pt>
    <dgm:pt modelId="{DFF0E47C-ECF6-FC45-BA9B-DB3E7B5BDB79}" type="pres">
      <dgm:prSet presAssocID="{7425CB59-B09C-4EF2-B416-999300D158B9}" presName="vert1" presStyleCnt="0"/>
      <dgm:spPr/>
    </dgm:pt>
    <dgm:pt modelId="{0FE72EAF-3415-9640-A4B1-1AF2BF1CDBB8}" type="pres">
      <dgm:prSet presAssocID="{F01E3DD3-DF65-4598-BF3E-A08387CA1196}" presName="thickLine" presStyleLbl="alignNode1" presStyleIdx="6" presStyleCnt="10"/>
      <dgm:spPr/>
    </dgm:pt>
    <dgm:pt modelId="{EC9A21D0-CB80-1D41-987E-D77655E8531A}" type="pres">
      <dgm:prSet presAssocID="{F01E3DD3-DF65-4598-BF3E-A08387CA1196}" presName="horz1" presStyleCnt="0"/>
      <dgm:spPr/>
    </dgm:pt>
    <dgm:pt modelId="{C84EEF2A-A2D7-0241-AE32-E5F082A55C7F}" type="pres">
      <dgm:prSet presAssocID="{F01E3DD3-DF65-4598-BF3E-A08387CA1196}" presName="tx1" presStyleLbl="revTx" presStyleIdx="6" presStyleCnt="10"/>
      <dgm:spPr/>
    </dgm:pt>
    <dgm:pt modelId="{3E3A25D8-42DC-0347-AA4A-947B96277476}" type="pres">
      <dgm:prSet presAssocID="{F01E3DD3-DF65-4598-BF3E-A08387CA1196}" presName="vert1" presStyleCnt="0"/>
      <dgm:spPr/>
    </dgm:pt>
    <dgm:pt modelId="{1D4FA13E-D4AC-CA42-9556-EA444C68933B}" type="pres">
      <dgm:prSet presAssocID="{1A048158-BA97-4114-BBE7-F1A2B7FB065E}" presName="thickLine" presStyleLbl="alignNode1" presStyleIdx="7" presStyleCnt="10"/>
      <dgm:spPr/>
    </dgm:pt>
    <dgm:pt modelId="{3D036028-56AB-9842-A1DF-DA69C53B03C9}" type="pres">
      <dgm:prSet presAssocID="{1A048158-BA97-4114-BBE7-F1A2B7FB065E}" presName="horz1" presStyleCnt="0"/>
      <dgm:spPr/>
    </dgm:pt>
    <dgm:pt modelId="{2DFC2E01-CDAF-5D46-A967-544D8E12B831}" type="pres">
      <dgm:prSet presAssocID="{1A048158-BA97-4114-BBE7-F1A2B7FB065E}" presName="tx1" presStyleLbl="revTx" presStyleIdx="7" presStyleCnt="10"/>
      <dgm:spPr/>
    </dgm:pt>
    <dgm:pt modelId="{E5DAD0AE-CA32-5242-B086-BD9DC69C49A1}" type="pres">
      <dgm:prSet presAssocID="{1A048158-BA97-4114-BBE7-F1A2B7FB065E}" presName="vert1" presStyleCnt="0"/>
      <dgm:spPr/>
    </dgm:pt>
    <dgm:pt modelId="{264BC04C-532B-D142-B762-930A05B4460D}" type="pres">
      <dgm:prSet presAssocID="{D734D1B2-D8EC-4C42-96A0-E9E97BD82AD1}" presName="thickLine" presStyleLbl="alignNode1" presStyleIdx="8" presStyleCnt="10"/>
      <dgm:spPr/>
    </dgm:pt>
    <dgm:pt modelId="{E6DBBC5B-74CE-3B46-9593-86B68D88082C}" type="pres">
      <dgm:prSet presAssocID="{D734D1B2-D8EC-4C42-96A0-E9E97BD82AD1}" presName="horz1" presStyleCnt="0"/>
      <dgm:spPr/>
    </dgm:pt>
    <dgm:pt modelId="{DBCA9BC3-39FA-5443-90AF-C62B94AC3D5E}" type="pres">
      <dgm:prSet presAssocID="{D734D1B2-D8EC-4C42-96A0-E9E97BD82AD1}" presName="tx1" presStyleLbl="revTx" presStyleIdx="8" presStyleCnt="10"/>
      <dgm:spPr/>
    </dgm:pt>
    <dgm:pt modelId="{4A851377-5B51-7640-B0BC-9864F009767C}" type="pres">
      <dgm:prSet presAssocID="{D734D1B2-D8EC-4C42-96A0-E9E97BD82AD1}" presName="vert1" presStyleCnt="0"/>
      <dgm:spPr/>
    </dgm:pt>
    <dgm:pt modelId="{2A0A0890-7F29-CF4D-A761-84A759106920}" type="pres">
      <dgm:prSet presAssocID="{6A886C25-3AF6-4C03-89EE-AF16C2416A83}" presName="thickLine" presStyleLbl="alignNode1" presStyleIdx="9" presStyleCnt="10"/>
      <dgm:spPr/>
    </dgm:pt>
    <dgm:pt modelId="{1C967A3B-26DF-394F-B4DB-4BF74CAD96DE}" type="pres">
      <dgm:prSet presAssocID="{6A886C25-3AF6-4C03-89EE-AF16C2416A83}" presName="horz1" presStyleCnt="0"/>
      <dgm:spPr/>
    </dgm:pt>
    <dgm:pt modelId="{84B7744D-B43C-8A44-A6DC-916A73993D25}" type="pres">
      <dgm:prSet presAssocID="{6A886C25-3AF6-4C03-89EE-AF16C2416A83}" presName="tx1" presStyleLbl="revTx" presStyleIdx="9" presStyleCnt="10"/>
      <dgm:spPr/>
    </dgm:pt>
    <dgm:pt modelId="{CD6D42DB-C7DC-654B-A404-F346852C014F}" type="pres">
      <dgm:prSet presAssocID="{6A886C25-3AF6-4C03-89EE-AF16C2416A83}" presName="vert1" presStyleCnt="0"/>
      <dgm:spPr/>
    </dgm:pt>
  </dgm:ptLst>
  <dgm:cxnLst>
    <dgm:cxn modelId="{396C0302-196E-46DD-95CF-1001AFD5812C}" srcId="{53AC9756-E82F-4A2E-8D56-D279E188026B}" destId="{D1F42196-FDEE-4B20-8AFC-B74A57859C85}" srcOrd="0" destOrd="0" parTransId="{FD001123-F1FC-441E-85A6-F7BABB4DC59E}" sibTransId="{5EDD4ECE-0E5A-4D81-A567-769C179F9C04}"/>
    <dgm:cxn modelId="{A5437609-749A-A446-B778-A0236BC8963C}" type="presOf" srcId="{0BDED089-CDA9-495B-98AF-853440C20708}" destId="{96925E17-6D4F-7C47-9F68-F4334833D67A}" srcOrd="0" destOrd="0" presId="urn:microsoft.com/office/officeart/2008/layout/LinedList"/>
    <dgm:cxn modelId="{7444C816-D301-DA43-84B3-C2A6C3A3E477}" type="presOf" srcId="{D1F42196-FDEE-4B20-8AFC-B74A57859C85}" destId="{5E181094-FD66-8640-8AF6-8BA04610BCDE}" srcOrd="0" destOrd="0" presId="urn:microsoft.com/office/officeart/2008/layout/LinedList"/>
    <dgm:cxn modelId="{D27B964A-D293-4FF5-9B39-B174CDC81197}" srcId="{53AC9756-E82F-4A2E-8D56-D279E188026B}" destId="{7A10EE7B-CB66-4F6D-B643-AC491EC4E6B0}" srcOrd="4" destOrd="0" parTransId="{359DC8CF-2AB6-4576-BC13-98B74BE4C3C6}" sibTransId="{8036FBA8-B7DB-4349-AA8E-68132F6046FE}"/>
    <dgm:cxn modelId="{BBF4AA4B-84F2-3E45-8E6D-6A3982CECBE2}" type="presOf" srcId="{D734D1B2-D8EC-4C42-96A0-E9E97BD82AD1}" destId="{DBCA9BC3-39FA-5443-90AF-C62B94AC3D5E}" srcOrd="0" destOrd="0" presId="urn:microsoft.com/office/officeart/2008/layout/LinedList"/>
    <dgm:cxn modelId="{E9391E51-3D13-42FA-9854-5EE78C465A31}" srcId="{53AC9756-E82F-4A2E-8D56-D279E188026B}" destId="{6A886C25-3AF6-4C03-89EE-AF16C2416A83}" srcOrd="9" destOrd="0" parTransId="{A44BCD32-2A07-4CC2-BCB2-F0836AE8E12F}" sibTransId="{49278782-4A30-4A1A-A55A-D396EDA82CF5}"/>
    <dgm:cxn modelId="{6E9AFB5D-BA2E-4C9A-BA8A-D40A2397C90D}" srcId="{53AC9756-E82F-4A2E-8D56-D279E188026B}" destId="{0BDED089-CDA9-495B-98AF-853440C20708}" srcOrd="3" destOrd="0" parTransId="{8A6A04A8-3A8D-47DD-A144-C6BA87BAF162}" sibTransId="{8B894EA0-5D3E-4E0D-8A6C-0101B0904FD8}"/>
    <dgm:cxn modelId="{8163F069-9DC8-4513-BAD9-9AFB5DAB139C}" srcId="{53AC9756-E82F-4A2E-8D56-D279E188026B}" destId="{F0E1AFCA-B3F0-4221-9D4A-CBC8228C71FE}" srcOrd="2" destOrd="0" parTransId="{1B828871-384D-4291-AB7D-CD7B69178B51}" sibTransId="{A1A6E3A2-DA6E-4459-8558-CAED215387E6}"/>
    <dgm:cxn modelId="{303AD26A-1D0E-5749-BF97-02D0F66B461A}" type="presOf" srcId="{F01E3DD3-DF65-4598-BF3E-A08387CA1196}" destId="{C84EEF2A-A2D7-0241-AE32-E5F082A55C7F}" srcOrd="0" destOrd="0" presId="urn:microsoft.com/office/officeart/2008/layout/LinedList"/>
    <dgm:cxn modelId="{04FBCD70-0771-4BF5-B121-469BEDB64F99}" srcId="{53AC9756-E82F-4A2E-8D56-D279E188026B}" destId="{7425CB59-B09C-4EF2-B416-999300D158B9}" srcOrd="5" destOrd="0" parTransId="{5420C185-A817-476D-B16F-AD8935EFBF83}" sibTransId="{BA2C4EF7-2802-4E61-9AE3-E9E8C498A1A0}"/>
    <dgm:cxn modelId="{DA5EE473-4385-F74A-8E34-1567331686BD}" srcId="{53AC9756-E82F-4A2E-8D56-D279E188026B}" destId="{DE3AE2A1-970E-7D45-9DDB-14137AA48FFD}" srcOrd="1" destOrd="0" parTransId="{AE6557F2-199C-A340-AAFE-C2030FC76C23}" sibTransId="{CC54FB77-FE8A-F447-98CB-72A25A78302F}"/>
    <dgm:cxn modelId="{2CF0108E-BC5B-4262-980A-F5567B92E611}" srcId="{53AC9756-E82F-4A2E-8D56-D279E188026B}" destId="{1A048158-BA97-4114-BBE7-F1A2B7FB065E}" srcOrd="7" destOrd="0" parTransId="{F40AD785-2627-47F2-8443-1595880965AA}" sibTransId="{3A944E6F-443E-401D-90E8-894CD5F59496}"/>
    <dgm:cxn modelId="{2441F294-0FDA-FC46-8A0A-9DD95956A427}" type="presOf" srcId="{1A048158-BA97-4114-BBE7-F1A2B7FB065E}" destId="{2DFC2E01-CDAF-5D46-A967-544D8E12B831}" srcOrd="0" destOrd="0" presId="urn:microsoft.com/office/officeart/2008/layout/LinedList"/>
    <dgm:cxn modelId="{A454E79D-DB1D-4E72-8F40-230A627AADCA}" srcId="{53AC9756-E82F-4A2E-8D56-D279E188026B}" destId="{F01E3DD3-DF65-4598-BF3E-A08387CA1196}" srcOrd="6" destOrd="0" parTransId="{3E80A3BE-91A9-43AF-BB55-64C538926255}" sibTransId="{8C7085A5-4A22-4A9E-9F2B-E317187F0114}"/>
    <dgm:cxn modelId="{51B62EA4-2943-4013-A9C0-5E6BBADEBA11}" srcId="{53AC9756-E82F-4A2E-8D56-D279E188026B}" destId="{D734D1B2-D8EC-4C42-96A0-E9E97BD82AD1}" srcOrd="8" destOrd="0" parTransId="{FF672B9D-E005-4BD0-947E-8C14D805F0FE}" sibTransId="{036FF685-A2BB-41A0-97D2-7BEF1A0C0AEA}"/>
    <dgm:cxn modelId="{85129AAC-5FEA-734D-A7BF-77C92958371D}" type="presOf" srcId="{53AC9756-E82F-4A2E-8D56-D279E188026B}" destId="{5C520710-D606-9B4D-8C89-15DD8BE57960}" srcOrd="0" destOrd="0" presId="urn:microsoft.com/office/officeart/2008/layout/LinedList"/>
    <dgm:cxn modelId="{E16CCDAD-5498-D74B-8421-9B7D3C44C1AB}" type="presOf" srcId="{F0E1AFCA-B3F0-4221-9D4A-CBC8228C71FE}" destId="{7C6FD4D7-8DE0-1743-9B93-65BB8F3E1546}" srcOrd="0" destOrd="0" presId="urn:microsoft.com/office/officeart/2008/layout/LinedList"/>
    <dgm:cxn modelId="{E54B71E4-3588-9044-AA89-F9C3216F518F}" type="presOf" srcId="{7A10EE7B-CB66-4F6D-B643-AC491EC4E6B0}" destId="{68EB1E25-315E-334C-8C67-080356742ED1}" srcOrd="0" destOrd="0" presId="urn:microsoft.com/office/officeart/2008/layout/LinedList"/>
    <dgm:cxn modelId="{787359EB-BFD9-8444-BC70-8EE3F8493A6A}" type="presOf" srcId="{7425CB59-B09C-4EF2-B416-999300D158B9}" destId="{631C5C18-652A-184A-B90B-760A717C0851}" srcOrd="0" destOrd="0" presId="urn:microsoft.com/office/officeart/2008/layout/LinedList"/>
    <dgm:cxn modelId="{BA571AF4-8A22-2742-B157-D3097054355D}" type="presOf" srcId="{DE3AE2A1-970E-7D45-9DDB-14137AA48FFD}" destId="{8C4A64A9-D0F5-8443-AFB2-A2829FDC1751}" srcOrd="0" destOrd="0" presId="urn:microsoft.com/office/officeart/2008/layout/LinedList"/>
    <dgm:cxn modelId="{26F996FB-62E1-2B47-8C5B-9B75B20AFFF7}" type="presOf" srcId="{6A886C25-3AF6-4C03-89EE-AF16C2416A83}" destId="{84B7744D-B43C-8A44-A6DC-916A73993D25}" srcOrd="0" destOrd="0" presId="urn:microsoft.com/office/officeart/2008/layout/LinedList"/>
    <dgm:cxn modelId="{D7E5546D-C464-ED44-9970-472BE99F77A7}" type="presParOf" srcId="{5C520710-D606-9B4D-8C89-15DD8BE57960}" destId="{D416A671-FB1F-7942-9E10-3D3B50454469}" srcOrd="0" destOrd="0" presId="urn:microsoft.com/office/officeart/2008/layout/LinedList"/>
    <dgm:cxn modelId="{17652EDE-D288-DE47-A29D-E21D0EFDEB5D}" type="presParOf" srcId="{5C520710-D606-9B4D-8C89-15DD8BE57960}" destId="{F6F704C1-444D-5C43-9CE8-E21ED83F2F96}" srcOrd="1" destOrd="0" presId="urn:microsoft.com/office/officeart/2008/layout/LinedList"/>
    <dgm:cxn modelId="{217F68E7-7D58-5C49-963B-7A796C7E458C}" type="presParOf" srcId="{F6F704C1-444D-5C43-9CE8-E21ED83F2F96}" destId="{5E181094-FD66-8640-8AF6-8BA04610BCDE}" srcOrd="0" destOrd="0" presId="urn:microsoft.com/office/officeart/2008/layout/LinedList"/>
    <dgm:cxn modelId="{11B72FB4-C71A-E542-8FC6-F9ECA1917CA3}" type="presParOf" srcId="{F6F704C1-444D-5C43-9CE8-E21ED83F2F96}" destId="{39822A74-EF54-D247-B7B8-873297E97716}" srcOrd="1" destOrd="0" presId="urn:microsoft.com/office/officeart/2008/layout/LinedList"/>
    <dgm:cxn modelId="{713B853A-2781-BC43-A3D9-591A7FFE9C62}" type="presParOf" srcId="{5C520710-D606-9B4D-8C89-15DD8BE57960}" destId="{777046BF-A35F-0C4B-96FB-99AF0E4AE3AE}" srcOrd="2" destOrd="0" presId="urn:microsoft.com/office/officeart/2008/layout/LinedList"/>
    <dgm:cxn modelId="{A341FB7C-D822-A249-A875-8AFC005B158C}" type="presParOf" srcId="{5C520710-D606-9B4D-8C89-15DD8BE57960}" destId="{214D5729-98C7-4147-934C-BF3D49566984}" srcOrd="3" destOrd="0" presId="urn:microsoft.com/office/officeart/2008/layout/LinedList"/>
    <dgm:cxn modelId="{E773AB8A-8C5A-E249-9339-AD8EA9371ED6}" type="presParOf" srcId="{214D5729-98C7-4147-934C-BF3D49566984}" destId="{8C4A64A9-D0F5-8443-AFB2-A2829FDC1751}" srcOrd="0" destOrd="0" presId="urn:microsoft.com/office/officeart/2008/layout/LinedList"/>
    <dgm:cxn modelId="{179D3215-5B7F-6941-AA02-8BE7E25E621B}" type="presParOf" srcId="{214D5729-98C7-4147-934C-BF3D49566984}" destId="{F097D9F8-825F-9540-8AFE-572C91C98935}" srcOrd="1" destOrd="0" presId="urn:microsoft.com/office/officeart/2008/layout/LinedList"/>
    <dgm:cxn modelId="{2C6577FD-8BA8-4A43-87CD-6EC3D4BD234E}" type="presParOf" srcId="{5C520710-D606-9B4D-8C89-15DD8BE57960}" destId="{9D366046-F6C6-6644-818E-430361742199}" srcOrd="4" destOrd="0" presId="urn:microsoft.com/office/officeart/2008/layout/LinedList"/>
    <dgm:cxn modelId="{21F452E3-C215-DE42-9EF7-1FCF50D3A636}" type="presParOf" srcId="{5C520710-D606-9B4D-8C89-15DD8BE57960}" destId="{BCA61583-17DD-BD48-BFB0-9F88ECA3FC53}" srcOrd="5" destOrd="0" presId="urn:microsoft.com/office/officeart/2008/layout/LinedList"/>
    <dgm:cxn modelId="{998E3395-5259-3843-9DD3-9823120DE8B3}" type="presParOf" srcId="{BCA61583-17DD-BD48-BFB0-9F88ECA3FC53}" destId="{7C6FD4D7-8DE0-1743-9B93-65BB8F3E1546}" srcOrd="0" destOrd="0" presId="urn:microsoft.com/office/officeart/2008/layout/LinedList"/>
    <dgm:cxn modelId="{D2B0CE95-E3C5-D941-A12D-9A20E09F65CA}" type="presParOf" srcId="{BCA61583-17DD-BD48-BFB0-9F88ECA3FC53}" destId="{9F125AF3-555A-6240-BC6E-DC5888698F86}" srcOrd="1" destOrd="0" presId="urn:microsoft.com/office/officeart/2008/layout/LinedList"/>
    <dgm:cxn modelId="{4E1B14CD-479B-564B-9164-205FF451827E}" type="presParOf" srcId="{5C520710-D606-9B4D-8C89-15DD8BE57960}" destId="{3AED5155-D86C-3741-9FEE-B62787028A5A}" srcOrd="6" destOrd="0" presId="urn:microsoft.com/office/officeart/2008/layout/LinedList"/>
    <dgm:cxn modelId="{A9A45DDA-F2D8-6345-96CD-C0A792C8A3C3}" type="presParOf" srcId="{5C520710-D606-9B4D-8C89-15DD8BE57960}" destId="{D8A7B12F-1922-4A4D-B100-04288E194356}" srcOrd="7" destOrd="0" presId="urn:microsoft.com/office/officeart/2008/layout/LinedList"/>
    <dgm:cxn modelId="{02718B3F-CFDD-9A41-BED9-63F1455D85E6}" type="presParOf" srcId="{D8A7B12F-1922-4A4D-B100-04288E194356}" destId="{96925E17-6D4F-7C47-9F68-F4334833D67A}" srcOrd="0" destOrd="0" presId="urn:microsoft.com/office/officeart/2008/layout/LinedList"/>
    <dgm:cxn modelId="{B949C67D-D063-E541-8C19-0A72FE733D6B}" type="presParOf" srcId="{D8A7B12F-1922-4A4D-B100-04288E194356}" destId="{32C9F782-0F9F-3144-8D11-B3B2D28AC8BC}" srcOrd="1" destOrd="0" presId="urn:microsoft.com/office/officeart/2008/layout/LinedList"/>
    <dgm:cxn modelId="{93959D69-F916-D54A-8CFF-9377DA9AAE43}" type="presParOf" srcId="{5C520710-D606-9B4D-8C89-15DD8BE57960}" destId="{1F3A52C9-04A4-D14E-9391-74413AF9933E}" srcOrd="8" destOrd="0" presId="urn:microsoft.com/office/officeart/2008/layout/LinedList"/>
    <dgm:cxn modelId="{72772B4F-3200-ED44-86C2-7EB729DB2DFB}" type="presParOf" srcId="{5C520710-D606-9B4D-8C89-15DD8BE57960}" destId="{8ACDFC20-847C-6F4C-A10D-D9943EDB5277}" srcOrd="9" destOrd="0" presId="urn:microsoft.com/office/officeart/2008/layout/LinedList"/>
    <dgm:cxn modelId="{293E086D-79BC-874A-852A-D17E6E2004E3}" type="presParOf" srcId="{8ACDFC20-847C-6F4C-A10D-D9943EDB5277}" destId="{68EB1E25-315E-334C-8C67-080356742ED1}" srcOrd="0" destOrd="0" presId="urn:microsoft.com/office/officeart/2008/layout/LinedList"/>
    <dgm:cxn modelId="{CC2A6924-D230-3249-8234-E36859167B42}" type="presParOf" srcId="{8ACDFC20-847C-6F4C-A10D-D9943EDB5277}" destId="{EF6B11B3-7DAD-D141-85E5-699A6EBF1F0C}" srcOrd="1" destOrd="0" presId="urn:microsoft.com/office/officeart/2008/layout/LinedList"/>
    <dgm:cxn modelId="{FDBAA999-722A-644F-AE8F-27D4116CDAE8}" type="presParOf" srcId="{5C520710-D606-9B4D-8C89-15DD8BE57960}" destId="{68D7105F-4A2B-5C4E-A391-728E5FC83225}" srcOrd="10" destOrd="0" presId="urn:microsoft.com/office/officeart/2008/layout/LinedList"/>
    <dgm:cxn modelId="{B2B6E6E5-ED06-5D41-B68A-B9357A9D19DD}" type="presParOf" srcId="{5C520710-D606-9B4D-8C89-15DD8BE57960}" destId="{464F5D27-8D62-E943-A059-688E105CB492}" srcOrd="11" destOrd="0" presId="urn:microsoft.com/office/officeart/2008/layout/LinedList"/>
    <dgm:cxn modelId="{FA509847-682A-CE4B-82F0-C60528CEA689}" type="presParOf" srcId="{464F5D27-8D62-E943-A059-688E105CB492}" destId="{631C5C18-652A-184A-B90B-760A717C0851}" srcOrd="0" destOrd="0" presId="urn:microsoft.com/office/officeart/2008/layout/LinedList"/>
    <dgm:cxn modelId="{B53FB35A-04E3-6E41-A35B-8D672AE109A4}" type="presParOf" srcId="{464F5D27-8D62-E943-A059-688E105CB492}" destId="{DFF0E47C-ECF6-FC45-BA9B-DB3E7B5BDB79}" srcOrd="1" destOrd="0" presId="urn:microsoft.com/office/officeart/2008/layout/LinedList"/>
    <dgm:cxn modelId="{DFCA76EF-8EF9-1944-9A78-832C5AE75585}" type="presParOf" srcId="{5C520710-D606-9B4D-8C89-15DD8BE57960}" destId="{0FE72EAF-3415-9640-A4B1-1AF2BF1CDBB8}" srcOrd="12" destOrd="0" presId="urn:microsoft.com/office/officeart/2008/layout/LinedList"/>
    <dgm:cxn modelId="{58918B6B-277D-4A4F-AFE5-B4C662C6A99D}" type="presParOf" srcId="{5C520710-D606-9B4D-8C89-15DD8BE57960}" destId="{EC9A21D0-CB80-1D41-987E-D77655E8531A}" srcOrd="13" destOrd="0" presId="urn:microsoft.com/office/officeart/2008/layout/LinedList"/>
    <dgm:cxn modelId="{E5E126A8-9814-6E45-904E-D99EFE93DD5C}" type="presParOf" srcId="{EC9A21D0-CB80-1D41-987E-D77655E8531A}" destId="{C84EEF2A-A2D7-0241-AE32-E5F082A55C7F}" srcOrd="0" destOrd="0" presId="urn:microsoft.com/office/officeart/2008/layout/LinedList"/>
    <dgm:cxn modelId="{FD0DE058-3DB5-E848-B668-1DE5C766F962}" type="presParOf" srcId="{EC9A21D0-CB80-1D41-987E-D77655E8531A}" destId="{3E3A25D8-42DC-0347-AA4A-947B96277476}" srcOrd="1" destOrd="0" presId="urn:microsoft.com/office/officeart/2008/layout/LinedList"/>
    <dgm:cxn modelId="{8387DCC7-89D8-894B-9259-50008D7366C9}" type="presParOf" srcId="{5C520710-D606-9B4D-8C89-15DD8BE57960}" destId="{1D4FA13E-D4AC-CA42-9556-EA444C68933B}" srcOrd="14" destOrd="0" presId="urn:microsoft.com/office/officeart/2008/layout/LinedList"/>
    <dgm:cxn modelId="{02C863AA-05F9-974E-B341-27549A5EF61E}" type="presParOf" srcId="{5C520710-D606-9B4D-8C89-15DD8BE57960}" destId="{3D036028-56AB-9842-A1DF-DA69C53B03C9}" srcOrd="15" destOrd="0" presId="urn:microsoft.com/office/officeart/2008/layout/LinedList"/>
    <dgm:cxn modelId="{4A535854-A13C-C34C-8824-43A4F5CAFDED}" type="presParOf" srcId="{3D036028-56AB-9842-A1DF-DA69C53B03C9}" destId="{2DFC2E01-CDAF-5D46-A967-544D8E12B831}" srcOrd="0" destOrd="0" presId="urn:microsoft.com/office/officeart/2008/layout/LinedList"/>
    <dgm:cxn modelId="{9BC63CCC-3AB7-A241-A2DF-AC6B309FCC86}" type="presParOf" srcId="{3D036028-56AB-9842-A1DF-DA69C53B03C9}" destId="{E5DAD0AE-CA32-5242-B086-BD9DC69C49A1}" srcOrd="1" destOrd="0" presId="urn:microsoft.com/office/officeart/2008/layout/LinedList"/>
    <dgm:cxn modelId="{65516408-01D9-3F41-A201-99EA36F60DE8}" type="presParOf" srcId="{5C520710-D606-9B4D-8C89-15DD8BE57960}" destId="{264BC04C-532B-D142-B762-930A05B4460D}" srcOrd="16" destOrd="0" presId="urn:microsoft.com/office/officeart/2008/layout/LinedList"/>
    <dgm:cxn modelId="{1DE3DD68-F716-F548-A9F6-FF9BF13E54E6}" type="presParOf" srcId="{5C520710-D606-9B4D-8C89-15DD8BE57960}" destId="{E6DBBC5B-74CE-3B46-9593-86B68D88082C}" srcOrd="17" destOrd="0" presId="urn:microsoft.com/office/officeart/2008/layout/LinedList"/>
    <dgm:cxn modelId="{A381DFB6-EB88-9E46-919B-971910B80880}" type="presParOf" srcId="{E6DBBC5B-74CE-3B46-9593-86B68D88082C}" destId="{DBCA9BC3-39FA-5443-90AF-C62B94AC3D5E}" srcOrd="0" destOrd="0" presId="urn:microsoft.com/office/officeart/2008/layout/LinedList"/>
    <dgm:cxn modelId="{49A1AF5C-0CC5-A44A-AD1E-0378723708F4}" type="presParOf" srcId="{E6DBBC5B-74CE-3B46-9593-86B68D88082C}" destId="{4A851377-5B51-7640-B0BC-9864F009767C}" srcOrd="1" destOrd="0" presId="urn:microsoft.com/office/officeart/2008/layout/LinedList"/>
    <dgm:cxn modelId="{573E4B81-B43C-E441-BD2F-B1B4C04045E1}" type="presParOf" srcId="{5C520710-D606-9B4D-8C89-15DD8BE57960}" destId="{2A0A0890-7F29-CF4D-A761-84A759106920}" srcOrd="18" destOrd="0" presId="urn:microsoft.com/office/officeart/2008/layout/LinedList"/>
    <dgm:cxn modelId="{E0F9CE5F-90EA-C24E-A775-74D4F52D50E5}" type="presParOf" srcId="{5C520710-D606-9B4D-8C89-15DD8BE57960}" destId="{1C967A3B-26DF-394F-B4DB-4BF74CAD96DE}" srcOrd="19" destOrd="0" presId="urn:microsoft.com/office/officeart/2008/layout/LinedList"/>
    <dgm:cxn modelId="{89F5D04C-39F9-3147-88EB-48ACCE16EE8E}" type="presParOf" srcId="{1C967A3B-26DF-394F-B4DB-4BF74CAD96DE}" destId="{84B7744D-B43C-8A44-A6DC-916A73993D25}" srcOrd="0" destOrd="0" presId="urn:microsoft.com/office/officeart/2008/layout/LinedList"/>
    <dgm:cxn modelId="{197AF6A9-9603-4944-BF9D-425678CB3D0E}" type="presParOf" srcId="{1C967A3B-26DF-394F-B4DB-4BF74CAD96DE}" destId="{CD6D42DB-C7DC-654B-A404-F346852C014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8B1708-B231-4304-8ECE-62499B58A4D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0928F8E-2C2F-459C-BDE8-E05E03ACECBB}">
      <dgm:prSet/>
      <dgm:spPr/>
      <dgm:t>
        <a:bodyPr/>
        <a:lstStyle/>
        <a:p>
          <a:r>
            <a:rPr lang="nl-NL"/>
            <a:t>Intake van het voedingspatroon / beweegpatroon </a:t>
          </a:r>
          <a:endParaRPr lang="en-US"/>
        </a:p>
      </dgm:t>
    </dgm:pt>
    <dgm:pt modelId="{A0800D6A-1907-4D97-971D-AA70676B8FBA}" type="parTrans" cxnId="{DA9228EA-5A2B-442C-8717-36317384D342}">
      <dgm:prSet/>
      <dgm:spPr/>
      <dgm:t>
        <a:bodyPr/>
        <a:lstStyle/>
        <a:p>
          <a:endParaRPr lang="en-US"/>
        </a:p>
      </dgm:t>
    </dgm:pt>
    <dgm:pt modelId="{04420C51-328F-4FC8-B599-CE936AE3255F}" type="sibTrans" cxnId="{DA9228EA-5A2B-442C-8717-36317384D342}">
      <dgm:prSet/>
      <dgm:spPr/>
      <dgm:t>
        <a:bodyPr/>
        <a:lstStyle/>
        <a:p>
          <a:endParaRPr lang="en-US"/>
        </a:p>
      </dgm:t>
    </dgm:pt>
    <dgm:pt modelId="{0AA7AB22-3260-453E-A16C-06DC736DD192}">
      <dgm:prSet/>
      <dgm:spPr/>
      <dgm:t>
        <a:bodyPr/>
        <a:lstStyle/>
        <a:p>
          <a:r>
            <a:rPr lang="nl-NL"/>
            <a:t>Plan van aanpak, gericht op de coachee aan de hand van de intake </a:t>
          </a:r>
          <a:endParaRPr lang="en-US"/>
        </a:p>
      </dgm:t>
    </dgm:pt>
    <dgm:pt modelId="{857EA9E3-22C8-457E-99B4-CB083C8A607D}" type="parTrans" cxnId="{760B60A1-8F4D-473E-9809-A290D46E7FC8}">
      <dgm:prSet/>
      <dgm:spPr/>
      <dgm:t>
        <a:bodyPr/>
        <a:lstStyle/>
        <a:p>
          <a:endParaRPr lang="en-US"/>
        </a:p>
      </dgm:t>
    </dgm:pt>
    <dgm:pt modelId="{7FE4212A-A42D-4126-891C-A78045DB8AB0}" type="sibTrans" cxnId="{760B60A1-8F4D-473E-9809-A290D46E7FC8}">
      <dgm:prSet/>
      <dgm:spPr/>
      <dgm:t>
        <a:bodyPr/>
        <a:lstStyle/>
        <a:p>
          <a:endParaRPr lang="en-US"/>
        </a:p>
      </dgm:t>
    </dgm:pt>
    <dgm:pt modelId="{D56E17EB-DDB1-454B-97D5-49544F2C0D62}">
      <dgm:prSet/>
      <dgm:spPr/>
      <dgm:t>
        <a:bodyPr/>
        <a:lstStyle/>
        <a:p>
          <a:r>
            <a:rPr lang="nl-NL"/>
            <a:t>Drie dagmenu’s volgens de Schijf van Vijf van het Voedingscentrum </a:t>
          </a:r>
          <a:endParaRPr lang="en-US"/>
        </a:p>
      </dgm:t>
    </dgm:pt>
    <dgm:pt modelId="{7C35A7C5-6CAF-4A0A-98A4-54719E80685C}" type="parTrans" cxnId="{FB1D6AFD-CB1B-4F00-B932-EA4807C3AE19}">
      <dgm:prSet/>
      <dgm:spPr/>
      <dgm:t>
        <a:bodyPr/>
        <a:lstStyle/>
        <a:p>
          <a:endParaRPr lang="en-US"/>
        </a:p>
      </dgm:t>
    </dgm:pt>
    <dgm:pt modelId="{98C3EAE6-4A00-473F-9FD4-F77AF38ADDDF}" type="sibTrans" cxnId="{FB1D6AFD-CB1B-4F00-B932-EA4807C3AE19}">
      <dgm:prSet/>
      <dgm:spPr/>
      <dgm:t>
        <a:bodyPr/>
        <a:lstStyle/>
        <a:p>
          <a:endParaRPr lang="en-US"/>
        </a:p>
      </dgm:t>
    </dgm:pt>
    <dgm:pt modelId="{44FB6338-C276-4C23-9035-B8B85B35215F}">
      <dgm:prSet/>
      <dgm:spPr/>
      <dgm:t>
        <a:bodyPr/>
        <a:lstStyle/>
        <a:p>
          <a:r>
            <a:rPr lang="nl-NL"/>
            <a:t>Trainingsprogramma/ beweegprogramma, voor tenminste 4 weken. </a:t>
          </a:r>
          <a:endParaRPr lang="en-US"/>
        </a:p>
      </dgm:t>
    </dgm:pt>
    <dgm:pt modelId="{CF853CF5-A830-41AC-9B11-5D7D03A1354A}" type="parTrans" cxnId="{964A132D-ADB0-4F35-8624-797B41D3C4C0}">
      <dgm:prSet/>
      <dgm:spPr/>
      <dgm:t>
        <a:bodyPr/>
        <a:lstStyle/>
        <a:p>
          <a:endParaRPr lang="en-US"/>
        </a:p>
      </dgm:t>
    </dgm:pt>
    <dgm:pt modelId="{8DAFC028-153E-4B30-ABB7-750C6D800718}" type="sibTrans" cxnId="{964A132D-ADB0-4F35-8624-797B41D3C4C0}">
      <dgm:prSet/>
      <dgm:spPr/>
      <dgm:t>
        <a:bodyPr/>
        <a:lstStyle/>
        <a:p>
          <a:endParaRPr lang="en-US"/>
        </a:p>
      </dgm:t>
    </dgm:pt>
    <dgm:pt modelId="{BB07DAB8-EE45-4AC3-A9A5-A60E36A9D92B}">
      <dgm:prSet/>
      <dgm:spPr/>
      <dgm:t>
        <a:bodyPr/>
        <a:lstStyle/>
        <a:p>
          <a:r>
            <a:rPr lang="nl-NL"/>
            <a:t>Filmpje met instructie voor de uitvoering van minimaal 1 oefening </a:t>
          </a:r>
          <a:endParaRPr lang="en-US"/>
        </a:p>
      </dgm:t>
    </dgm:pt>
    <dgm:pt modelId="{A76A9DD6-CCD9-4068-AC4D-77B0D2C36C05}" type="parTrans" cxnId="{09C93872-6BAA-4B5A-93E8-ED96958D9FBB}">
      <dgm:prSet/>
      <dgm:spPr/>
      <dgm:t>
        <a:bodyPr/>
        <a:lstStyle/>
        <a:p>
          <a:endParaRPr lang="en-US"/>
        </a:p>
      </dgm:t>
    </dgm:pt>
    <dgm:pt modelId="{808FAF5F-3E33-4F55-9D0E-3FFE1D5DF5FF}" type="sibTrans" cxnId="{09C93872-6BAA-4B5A-93E8-ED96958D9FBB}">
      <dgm:prSet/>
      <dgm:spPr/>
      <dgm:t>
        <a:bodyPr/>
        <a:lstStyle/>
        <a:p>
          <a:endParaRPr lang="en-US"/>
        </a:p>
      </dgm:t>
    </dgm:pt>
    <dgm:pt modelId="{77CDD7A7-95C7-4A4B-9DC6-D19EBA6B2E6A}">
      <dgm:prSet/>
      <dgm:spPr/>
      <dgm:t>
        <a:bodyPr/>
        <a:lstStyle/>
        <a:p>
          <a:r>
            <a:rPr lang="nl-NL"/>
            <a:t>Evaluatie van behaalde resultaten en eventuele bijstelling voor coachee</a:t>
          </a:r>
          <a:endParaRPr lang="en-US"/>
        </a:p>
      </dgm:t>
    </dgm:pt>
    <dgm:pt modelId="{321BB790-F002-458E-A67F-AC8E2C9BD953}" type="parTrans" cxnId="{C0B64422-954A-4CE1-A004-BCFF3856FD11}">
      <dgm:prSet/>
      <dgm:spPr/>
      <dgm:t>
        <a:bodyPr/>
        <a:lstStyle/>
        <a:p>
          <a:endParaRPr lang="en-US"/>
        </a:p>
      </dgm:t>
    </dgm:pt>
    <dgm:pt modelId="{162DE75E-1BE2-4316-B160-3D8592FA591F}" type="sibTrans" cxnId="{C0B64422-954A-4CE1-A004-BCFF3856FD11}">
      <dgm:prSet/>
      <dgm:spPr/>
      <dgm:t>
        <a:bodyPr/>
        <a:lstStyle/>
        <a:p>
          <a:endParaRPr lang="en-US"/>
        </a:p>
      </dgm:t>
    </dgm:pt>
    <dgm:pt modelId="{B67F4A2C-9740-461F-A502-C3ACEA49A1D6}">
      <dgm:prSet/>
      <dgm:spPr/>
      <dgm:t>
        <a:bodyPr/>
        <a:lstStyle/>
        <a:p>
          <a:r>
            <a:rPr lang="nl-NL"/>
            <a:t>Evaluatie van het gehele begeleidingstraject voor de coachee</a:t>
          </a:r>
          <a:endParaRPr lang="en-US"/>
        </a:p>
      </dgm:t>
    </dgm:pt>
    <dgm:pt modelId="{427D6D93-AC13-411C-B0DA-768301211FA3}" type="parTrans" cxnId="{1F20172A-85C7-4526-AE5D-E6FA2867D670}">
      <dgm:prSet/>
      <dgm:spPr/>
      <dgm:t>
        <a:bodyPr/>
        <a:lstStyle/>
        <a:p>
          <a:endParaRPr lang="en-US"/>
        </a:p>
      </dgm:t>
    </dgm:pt>
    <dgm:pt modelId="{7783FCEA-DAF3-4D4C-98B6-DBACC84DAF7F}" type="sibTrans" cxnId="{1F20172A-85C7-4526-AE5D-E6FA2867D670}">
      <dgm:prSet/>
      <dgm:spPr/>
      <dgm:t>
        <a:bodyPr/>
        <a:lstStyle/>
        <a:p>
          <a:endParaRPr lang="en-US"/>
        </a:p>
      </dgm:t>
    </dgm:pt>
    <dgm:pt modelId="{14607E40-8DE8-48F4-A445-7C3466986D22}">
      <dgm:prSet/>
      <dgm:spPr/>
      <dgm:t>
        <a:bodyPr/>
        <a:lstStyle/>
        <a:p>
          <a:r>
            <a:rPr lang="nl-NL"/>
            <a:t>Persoonlijke evaluatie  voor jou als coach</a:t>
          </a:r>
          <a:endParaRPr lang="en-US"/>
        </a:p>
      </dgm:t>
    </dgm:pt>
    <dgm:pt modelId="{E3B89B24-E084-4DF7-9AB3-963BDCBAE032}" type="parTrans" cxnId="{CA4E0169-1A8E-4849-885D-F11712027190}">
      <dgm:prSet/>
      <dgm:spPr/>
      <dgm:t>
        <a:bodyPr/>
        <a:lstStyle/>
        <a:p>
          <a:endParaRPr lang="en-US"/>
        </a:p>
      </dgm:t>
    </dgm:pt>
    <dgm:pt modelId="{2A54D62F-DB06-499A-8E9E-09557636CF86}" type="sibTrans" cxnId="{CA4E0169-1A8E-4849-885D-F11712027190}">
      <dgm:prSet/>
      <dgm:spPr/>
      <dgm:t>
        <a:bodyPr/>
        <a:lstStyle/>
        <a:p>
          <a:endParaRPr lang="en-US"/>
        </a:p>
      </dgm:t>
    </dgm:pt>
    <dgm:pt modelId="{B44A1938-3581-7E4E-B354-7EDADB69776E}" type="pres">
      <dgm:prSet presAssocID="{228B1708-B231-4304-8ECE-62499B58A4DC}" presName="linear" presStyleCnt="0">
        <dgm:presLayoutVars>
          <dgm:animLvl val="lvl"/>
          <dgm:resizeHandles val="exact"/>
        </dgm:presLayoutVars>
      </dgm:prSet>
      <dgm:spPr/>
    </dgm:pt>
    <dgm:pt modelId="{CD7DD57B-8247-1649-BDAE-E1EF8A238BAB}" type="pres">
      <dgm:prSet presAssocID="{60928F8E-2C2F-459C-BDE8-E05E03ACECBB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45157706-295F-8B40-BF50-415EA070F44B}" type="pres">
      <dgm:prSet presAssocID="{04420C51-328F-4FC8-B599-CE936AE3255F}" presName="spacer" presStyleCnt="0"/>
      <dgm:spPr/>
    </dgm:pt>
    <dgm:pt modelId="{B1748823-5726-1A4F-B9D7-7AF75E4BE7BF}" type="pres">
      <dgm:prSet presAssocID="{0AA7AB22-3260-453E-A16C-06DC736DD192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A13FAB85-CD3D-A94D-AAD0-8FC2B6158530}" type="pres">
      <dgm:prSet presAssocID="{7FE4212A-A42D-4126-891C-A78045DB8AB0}" presName="spacer" presStyleCnt="0"/>
      <dgm:spPr/>
    </dgm:pt>
    <dgm:pt modelId="{C2D517A5-01B1-0346-8765-F3F5DC280A2A}" type="pres">
      <dgm:prSet presAssocID="{D56E17EB-DDB1-454B-97D5-49544F2C0D62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908E90B1-C1DA-2342-9C13-3BB59FFC8CAA}" type="pres">
      <dgm:prSet presAssocID="{98C3EAE6-4A00-473F-9FD4-F77AF38ADDDF}" presName="spacer" presStyleCnt="0"/>
      <dgm:spPr/>
    </dgm:pt>
    <dgm:pt modelId="{F03F6EFD-E432-5440-AE90-7B716B0FD0AE}" type="pres">
      <dgm:prSet presAssocID="{44FB6338-C276-4C23-9035-B8B85B35215F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FFB9B008-ADAF-754E-86E6-7D8669561568}" type="pres">
      <dgm:prSet presAssocID="{8DAFC028-153E-4B30-ABB7-750C6D800718}" presName="spacer" presStyleCnt="0"/>
      <dgm:spPr/>
    </dgm:pt>
    <dgm:pt modelId="{961E401E-950C-FF4B-960C-DFE2A52C2710}" type="pres">
      <dgm:prSet presAssocID="{BB07DAB8-EE45-4AC3-A9A5-A60E36A9D92B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A9DFCD1F-EB66-154D-BCDA-27BB3ABABC8D}" type="pres">
      <dgm:prSet presAssocID="{808FAF5F-3E33-4F55-9D0E-3FFE1D5DF5FF}" presName="spacer" presStyleCnt="0"/>
      <dgm:spPr/>
    </dgm:pt>
    <dgm:pt modelId="{944682DF-A4C2-9E40-997B-6599A8C6680C}" type="pres">
      <dgm:prSet presAssocID="{77CDD7A7-95C7-4A4B-9DC6-D19EBA6B2E6A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B8328AA9-7A5A-CA41-A15F-A0C600D13E41}" type="pres">
      <dgm:prSet presAssocID="{162DE75E-1BE2-4316-B160-3D8592FA591F}" presName="spacer" presStyleCnt="0"/>
      <dgm:spPr/>
    </dgm:pt>
    <dgm:pt modelId="{A442818B-AF8D-E34B-86E9-6EF6FB3CFB0D}" type="pres">
      <dgm:prSet presAssocID="{B67F4A2C-9740-461F-A502-C3ACEA49A1D6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33048F9B-4155-4848-B45F-707CAA7B5DB7}" type="pres">
      <dgm:prSet presAssocID="{7783FCEA-DAF3-4D4C-98B6-DBACC84DAF7F}" presName="spacer" presStyleCnt="0"/>
      <dgm:spPr/>
    </dgm:pt>
    <dgm:pt modelId="{BE794957-D1CC-334B-983F-65BDC1DC82C1}" type="pres">
      <dgm:prSet presAssocID="{14607E40-8DE8-48F4-A445-7C3466986D22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537D0A06-4091-7741-BD32-C55863C50F36}" type="presOf" srcId="{77CDD7A7-95C7-4A4B-9DC6-D19EBA6B2E6A}" destId="{944682DF-A4C2-9E40-997B-6599A8C6680C}" srcOrd="0" destOrd="0" presId="urn:microsoft.com/office/officeart/2005/8/layout/vList2"/>
    <dgm:cxn modelId="{C0B64422-954A-4CE1-A004-BCFF3856FD11}" srcId="{228B1708-B231-4304-8ECE-62499B58A4DC}" destId="{77CDD7A7-95C7-4A4B-9DC6-D19EBA6B2E6A}" srcOrd="5" destOrd="0" parTransId="{321BB790-F002-458E-A67F-AC8E2C9BD953}" sibTransId="{162DE75E-1BE2-4316-B160-3D8592FA591F}"/>
    <dgm:cxn modelId="{1F20172A-85C7-4526-AE5D-E6FA2867D670}" srcId="{228B1708-B231-4304-8ECE-62499B58A4DC}" destId="{B67F4A2C-9740-461F-A502-C3ACEA49A1D6}" srcOrd="6" destOrd="0" parTransId="{427D6D93-AC13-411C-B0DA-768301211FA3}" sibTransId="{7783FCEA-DAF3-4D4C-98B6-DBACC84DAF7F}"/>
    <dgm:cxn modelId="{964A132D-ADB0-4F35-8624-797B41D3C4C0}" srcId="{228B1708-B231-4304-8ECE-62499B58A4DC}" destId="{44FB6338-C276-4C23-9035-B8B85B35215F}" srcOrd="3" destOrd="0" parTransId="{CF853CF5-A830-41AC-9B11-5D7D03A1354A}" sibTransId="{8DAFC028-153E-4B30-ABB7-750C6D800718}"/>
    <dgm:cxn modelId="{E92A5A4C-FF50-394F-91B3-9C0DA02799D5}" type="presOf" srcId="{D56E17EB-DDB1-454B-97D5-49544F2C0D62}" destId="{C2D517A5-01B1-0346-8765-F3F5DC280A2A}" srcOrd="0" destOrd="0" presId="urn:microsoft.com/office/officeart/2005/8/layout/vList2"/>
    <dgm:cxn modelId="{CA4E0169-1A8E-4849-885D-F11712027190}" srcId="{228B1708-B231-4304-8ECE-62499B58A4DC}" destId="{14607E40-8DE8-48F4-A445-7C3466986D22}" srcOrd="7" destOrd="0" parTransId="{E3B89B24-E084-4DF7-9AB3-963BDCBAE032}" sibTransId="{2A54D62F-DB06-499A-8E9E-09557636CF86}"/>
    <dgm:cxn modelId="{09C93872-6BAA-4B5A-93E8-ED96958D9FBB}" srcId="{228B1708-B231-4304-8ECE-62499B58A4DC}" destId="{BB07DAB8-EE45-4AC3-A9A5-A60E36A9D92B}" srcOrd="4" destOrd="0" parTransId="{A76A9DD6-CCD9-4068-AC4D-77B0D2C36C05}" sibTransId="{808FAF5F-3E33-4F55-9D0E-3FFE1D5DF5FF}"/>
    <dgm:cxn modelId="{E1C8AC7E-A961-5C4E-B75B-3C3B606E35BE}" type="presOf" srcId="{228B1708-B231-4304-8ECE-62499B58A4DC}" destId="{B44A1938-3581-7E4E-B354-7EDADB69776E}" srcOrd="0" destOrd="0" presId="urn:microsoft.com/office/officeart/2005/8/layout/vList2"/>
    <dgm:cxn modelId="{EC349585-927B-7547-9D17-A4625E4DCBE4}" type="presOf" srcId="{14607E40-8DE8-48F4-A445-7C3466986D22}" destId="{BE794957-D1CC-334B-983F-65BDC1DC82C1}" srcOrd="0" destOrd="0" presId="urn:microsoft.com/office/officeart/2005/8/layout/vList2"/>
    <dgm:cxn modelId="{F9A52893-90A7-1449-B5D4-9CF6F9D2641A}" type="presOf" srcId="{BB07DAB8-EE45-4AC3-A9A5-A60E36A9D92B}" destId="{961E401E-950C-FF4B-960C-DFE2A52C2710}" srcOrd="0" destOrd="0" presId="urn:microsoft.com/office/officeart/2005/8/layout/vList2"/>
    <dgm:cxn modelId="{760B60A1-8F4D-473E-9809-A290D46E7FC8}" srcId="{228B1708-B231-4304-8ECE-62499B58A4DC}" destId="{0AA7AB22-3260-453E-A16C-06DC736DD192}" srcOrd="1" destOrd="0" parTransId="{857EA9E3-22C8-457E-99B4-CB083C8A607D}" sibTransId="{7FE4212A-A42D-4126-891C-A78045DB8AB0}"/>
    <dgm:cxn modelId="{C752E5B2-2738-4348-AB3E-3B4BBE1593A6}" type="presOf" srcId="{44FB6338-C276-4C23-9035-B8B85B35215F}" destId="{F03F6EFD-E432-5440-AE90-7B716B0FD0AE}" srcOrd="0" destOrd="0" presId="urn:microsoft.com/office/officeart/2005/8/layout/vList2"/>
    <dgm:cxn modelId="{261188C5-35F2-EC40-8FDA-D8D22C7AE951}" type="presOf" srcId="{0AA7AB22-3260-453E-A16C-06DC736DD192}" destId="{B1748823-5726-1A4F-B9D7-7AF75E4BE7BF}" srcOrd="0" destOrd="0" presId="urn:microsoft.com/office/officeart/2005/8/layout/vList2"/>
    <dgm:cxn modelId="{74CA14E2-934E-0943-AF81-F950C96B02B6}" type="presOf" srcId="{B67F4A2C-9740-461F-A502-C3ACEA49A1D6}" destId="{A442818B-AF8D-E34B-86E9-6EF6FB3CFB0D}" srcOrd="0" destOrd="0" presId="urn:microsoft.com/office/officeart/2005/8/layout/vList2"/>
    <dgm:cxn modelId="{DA9228EA-5A2B-442C-8717-36317384D342}" srcId="{228B1708-B231-4304-8ECE-62499B58A4DC}" destId="{60928F8E-2C2F-459C-BDE8-E05E03ACECBB}" srcOrd="0" destOrd="0" parTransId="{A0800D6A-1907-4D97-971D-AA70676B8FBA}" sibTransId="{04420C51-328F-4FC8-B599-CE936AE3255F}"/>
    <dgm:cxn modelId="{58AFF0EC-9523-8142-A114-4C19D351EC05}" type="presOf" srcId="{60928F8E-2C2F-459C-BDE8-E05E03ACECBB}" destId="{CD7DD57B-8247-1649-BDAE-E1EF8A238BAB}" srcOrd="0" destOrd="0" presId="urn:microsoft.com/office/officeart/2005/8/layout/vList2"/>
    <dgm:cxn modelId="{FB1D6AFD-CB1B-4F00-B932-EA4807C3AE19}" srcId="{228B1708-B231-4304-8ECE-62499B58A4DC}" destId="{D56E17EB-DDB1-454B-97D5-49544F2C0D62}" srcOrd="2" destOrd="0" parTransId="{7C35A7C5-6CAF-4A0A-98A4-54719E80685C}" sibTransId="{98C3EAE6-4A00-473F-9FD4-F77AF38ADDDF}"/>
    <dgm:cxn modelId="{4F65DAE7-CB6E-D447-8755-8DBA8F371848}" type="presParOf" srcId="{B44A1938-3581-7E4E-B354-7EDADB69776E}" destId="{CD7DD57B-8247-1649-BDAE-E1EF8A238BAB}" srcOrd="0" destOrd="0" presId="urn:microsoft.com/office/officeart/2005/8/layout/vList2"/>
    <dgm:cxn modelId="{42A9DB2B-9C19-4F47-8F2C-996022C317A8}" type="presParOf" srcId="{B44A1938-3581-7E4E-B354-7EDADB69776E}" destId="{45157706-295F-8B40-BF50-415EA070F44B}" srcOrd="1" destOrd="0" presId="urn:microsoft.com/office/officeart/2005/8/layout/vList2"/>
    <dgm:cxn modelId="{D2B746DE-43BC-C94D-A197-C4379C5103A6}" type="presParOf" srcId="{B44A1938-3581-7E4E-B354-7EDADB69776E}" destId="{B1748823-5726-1A4F-B9D7-7AF75E4BE7BF}" srcOrd="2" destOrd="0" presId="urn:microsoft.com/office/officeart/2005/8/layout/vList2"/>
    <dgm:cxn modelId="{1A56C290-99D0-E948-BB81-866EE379FA81}" type="presParOf" srcId="{B44A1938-3581-7E4E-B354-7EDADB69776E}" destId="{A13FAB85-CD3D-A94D-AAD0-8FC2B6158530}" srcOrd="3" destOrd="0" presId="urn:microsoft.com/office/officeart/2005/8/layout/vList2"/>
    <dgm:cxn modelId="{211D40A0-5C79-6E44-92A8-47073316EE47}" type="presParOf" srcId="{B44A1938-3581-7E4E-B354-7EDADB69776E}" destId="{C2D517A5-01B1-0346-8765-F3F5DC280A2A}" srcOrd="4" destOrd="0" presId="urn:microsoft.com/office/officeart/2005/8/layout/vList2"/>
    <dgm:cxn modelId="{D0441B4F-45F4-B34B-8554-05BA74FD6BDD}" type="presParOf" srcId="{B44A1938-3581-7E4E-B354-7EDADB69776E}" destId="{908E90B1-C1DA-2342-9C13-3BB59FFC8CAA}" srcOrd="5" destOrd="0" presId="urn:microsoft.com/office/officeart/2005/8/layout/vList2"/>
    <dgm:cxn modelId="{8F4C2312-B835-6D4D-BA97-C3C84372BC4A}" type="presParOf" srcId="{B44A1938-3581-7E4E-B354-7EDADB69776E}" destId="{F03F6EFD-E432-5440-AE90-7B716B0FD0AE}" srcOrd="6" destOrd="0" presId="urn:microsoft.com/office/officeart/2005/8/layout/vList2"/>
    <dgm:cxn modelId="{1D75DCB5-60AB-4148-994D-29B3A2A93CF5}" type="presParOf" srcId="{B44A1938-3581-7E4E-B354-7EDADB69776E}" destId="{FFB9B008-ADAF-754E-86E6-7D8669561568}" srcOrd="7" destOrd="0" presId="urn:microsoft.com/office/officeart/2005/8/layout/vList2"/>
    <dgm:cxn modelId="{38A7038C-F0FD-FB4B-B68E-814527202FE7}" type="presParOf" srcId="{B44A1938-3581-7E4E-B354-7EDADB69776E}" destId="{961E401E-950C-FF4B-960C-DFE2A52C2710}" srcOrd="8" destOrd="0" presId="urn:microsoft.com/office/officeart/2005/8/layout/vList2"/>
    <dgm:cxn modelId="{BD5C7607-ED9C-0A44-8550-EA1CA9E740EF}" type="presParOf" srcId="{B44A1938-3581-7E4E-B354-7EDADB69776E}" destId="{A9DFCD1F-EB66-154D-BCDA-27BB3ABABC8D}" srcOrd="9" destOrd="0" presId="urn:microsoft.com/office/officeart/2005/8/layout/vList2"/>
    <dgm:cxn modelId="{6AAD5E21-2E54-E245-B119-56ADF1B035C1}" type="presParOf" srcId="{B44A1938-3581-7E4E-B354-7EDADB69776E}" destId="{944682DF-A4C2-9E40-997B-6599A8C6680C}" srcOrd="10" destOrd="0" presId="urn:microsoft.com/office/officeart/2005/8/layout/vList2"/>
    <dgm:cxn modelId="{CD33EA38-DFFB-FA47-9BD3-637DC1DD067D}" type="presParOf" srcId="{B44A1938-3581-7E4E-B354-7EDADB69776E}" destId="{B8328AA9-7A5A-CA41-A15F-A0C600D13E41}" srcOrd="11" destOrd="0" presId="urn:microsoft.com/office/officeart/2005/8/layout/vList2"/>
    <dgm:cxn modelId="{5C92D53C-C19A-8C4D-A23A-18317F8B8CF5}" type="presParOf" srcId="{B44A1938-3581-7E4E-B354-7EDADB69776E}" destId="{A442818B-AF8D-E34B-86E9-6EF6FB3CFB0D}" srcOrd="12" destOrd="0" presId="urn:microsoft.com/office/officeart/2005/8/layout/vList2"/>
    <dgm:cxn modelId="{85BA3FC4-6901-054B-9F2B-6CCE25033F3A}" type="presParOf" srcId="{B44A1938-3581-7E4E-B354-7EDADB69776E}" destId="{33048F9B-4155-4848-B45F-707CAA7B5DB7}" srcOrd="13" destOrd="0" presId="urn:microsoft.com/office/officeart/2005/8/layout/vList2"/>
    <dgm:cxn modelId="{63BA4A62-3DD7-B34D-83F4-C738237DBCF3}" type="presParOf" srcId="{B44A1938-3581-7E4E-B354-7EDADB69776E}" destId="{BE794957-D1CC-334B-983F-65BDC1DC82C1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C38B7-4421-4945-95C3-0CE49A6B5D59}">
      <dsp:nvSpPr>
        <dsp:cNvPr id="0" name=""/>
        <dsp:cNvSpPr/>
      </dsp:nvSpPr>
      <dsp:spPr>
        <a:xfrm>
          <a:off x="0" y="493"/>
          <a:ext cx="1021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B8277-3E02-134F-8585-75D0C6B1C156}">
      <dsp:nvSpPr>
        <dsp:cNvPr id="0" name=""/>
        <dsp:cNvSpPr/>
      </dsp:nvSpPr>
      <dsp:spPr>
        <a:xfrm>
          <a:off x="0" y="493"/>
          <a:ext cx="10213200" cy="44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Specialisatie kiezen en keuzedeel </a:t>
          </a:r>
          <a:r>
            <a:rPr lang="nl-NL" sz="1500" kern="1200"/>
            <a:t>coaching voeding en beweging.</a:t>
          </a:r>
          <a:endParaRPr lang="en-US" sz="1500" kern="1200" dirty="0"/>
        </a:p>
      </dsp:txBody>
      <dsp:txXfrm>
        <a:off x="0" y="493"/>
        <a:ext cx="10213200" cy="448800"/>
      </dsp:txXfrm>
    </dsp:sp>
    <dsp:sp modelId="{77D7A401-DF48-864B-AEF4-4D330C4DA63E}">
      <dsp:nvSpPr>
        <dsp:cNvPr id="0" name=""/>
        <dsp:cNvSpPr/>
      </dsp:nvSpPr>
      <dsp:spPr>
        <a:xfrm>
          <a:off x="0" y="449293"/>
          <a:ext cx="1021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85861-D760-EA4D-8A83-297768A2B0B6}">
      <dsp:nvSpPr>
        <dsp:cNvPr id="0" name=""/>
        <dsp:cNvSpPr/>
      </dsp:nvSpPr>
      <dsp:spPr>
        <a:xfrm>
          <a:off x="0" y="449293"/>
          <a:ext cx="10213200" cy="44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Je kunt uitleggen wat duurzame voeding is.</a:t>
          </a:r>
          <a:endParaRPr lang="en-US" sz="1500" kern="1200"/>
        </a:p>
      </dsp:txBody>
      <dsp:txXfrm>
        <a:off x="0" y="449293"/>
        <a:ext cx="10213200" cy="448800"/>
      </dsp:txXfrm>
    </dsp:sp>
    <dsp:sp modelId="{6CE234C2-8356-1F40-A740-B74CFC20489C}">
      <dsp:nvSpPr>
        <dsp:cNvPr id="0" name=""/>
        <dsp:cNvSpPr/>
      </dsp:nvSpPr>
      <dsp:spPr>
        <a:xfrm>
          <a:off x="0" y="898094"/>
          <a:ext cx="1021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77EA0F-5C32-444A-9C4F-64D5F40B3D17}">
      <dsp:nvSpPr>
        <dsp:cNvPr id="0" name=""/>
        <dsp:cNvSpPr/>
      </dsp:nvSpPr>
      <dsp:spPr>
        <a:xfrm>
          <a:off x="0" y="898094"/>
          <a:ext cx="10213200" cy="44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Je kan de voedselproductieketen uitleggen en hierbij duurzame voorbeelden adviseren.</a:t>
          </a:r>
          <a:endParaRPr lang="en-US" sz="1500" kern="1200"/>
        </a:p>
      </dsp:txBody>
      <dsp:txXfrm>
        <a:off x="0" y="898094"/>
        <a:ext cx="10213200" cy="448800"/>
      </dsp:txXfrm>
    </dsp:sp>
    <dsp:sp modelId="{8EF3E7E3-671D-A043-9F62-FEE8E04908EB}">
      <dsp:nvSpPr>
        <dsp:cNvPr id="0" name=""/>
        <dsp:cNvSpPr/>
      </dsp:nvSpPr>
      <dsp:spPr>
        <a:xfrm>
          <a:off x="0" y="1346894"/>
          <a:ext cx="1021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292C1-B94E-DC45-B728-7D95D7A60B46}">
      <dsp:nvSpPr>
        <dsp:cNvPr id="0" name=""/>
        <dsp:cNvSpPr/>
      </dsp:nvSpPr>
      <dsp:spPr>
        <a:xfrm>
          <a:off x="0" y="1346894"/>
          <a:ext cx="10213200" cy="44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Je kent de 7 stappen die bijdragen tot duurzamer eten en kunt ook uitleggen waarom ze een bijdrage leveren.</a:t>
          </a:r>
          <a:endParaRPr lang="en-US" sz="1500" kern="1200"/>
        </a:p>
      </dsp:txBody>
      <dsp:txXfrm>
        <a:off x="0" y="1346894"/>
        <a:ext cx="10213200" cy="448800"/>
      </dsp:txXfrm>
    </dsp:sp>
    <dsp:sp modelId="{9E473E1C-99F5-E34E-8696-3B63F51E1EA1}">
      <dsp:nvSpPr>
        <dsp:cNvPr id="0" name=""/>
        <dsp:cNvSpPr/>
      </dsp:nvSpPr>
      <dsp:spPr>
        <a:xfrm>
          <a:off x="0" y="1795695"/>
          <a:ext cx="1021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0C5AA-A201-FF4F-A1DF-720ECF3C3D22}">
      <dsp:nvSpPr>
        <dsp:cNvPr id="0" name=""/>
        <dsp:cNvSpPr/>
      </dsp:nvSpPr>
      <dsp:spPr>
        <a:xfrm>
          <a:off x="0" y="1795695"/>
          <a:ext cx="10213200" cy="44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Je weet aan welke voorwaarden biologische voeding moet voldoen.</a:t>
          </a:r>
          <a:endParaRPr lang="en-US" sz="1500" kern="1200"/>
        </a:p>
      </dsp:txBody>
      <dsp:txXfrm>
        <a:off x="0" y="1795695"/>
        <a:ext cx="10213200" cy="448800"/>
      </dsp:txXfrm>
    </dsp:sp>
    <dsp:sp modelId="{6101F649-6586-CE4D-A3B6-9158886049E9}">
      <dsp:nvSpPr>
        <dsp:cNvPr id="0" name=""/>
        <dsp:cNvSpPr/>
      </dsp:nvSpPr>
      <dsp:spPr>
        <a:xfrm>
          <a:off x="0" y="2244495"/>
          <a:ext cx="1021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A3B32-D356-DE4A-9E10-03B0DB71F0A4}">
      <dsp:nvSpPr>
        <dsp:cNvPr id="0" name=""/>
        <dsp:cNvSpPr/>
      </dsp:nvSpPr>
      <dsp:spPr>
        <a:xfrm>
          <a:off x="0" y="2244495"/>
          <a:ext cx="10213200" cy="44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Je weet wat het verschil tussen duurzame voeding en biologische voeding.. </a:t>
          </a:r>
          <a:endParaRPr lang="en-US" sz="1500" kern="1200"/>
        </a:p>
      </dsp:txBody>
      <dsp:txXfrm>
        <a:off x="0" y="2244495"/>
        <a:ext cx="10213200" cy="448800"/>
      </dsp:txXfrm>
    </dsp:sp>
    <dsp:sp modelId="{70E64DC0-210A-2B4F-8429-D3CBC0FDA519}">
      <dsp:nvSpPr>
        <dsp:cNvPr id="0" name=""/>
        <dsp:cNvSpPr/>
      </dsp:nvSpPr>
      <dsp:spPr>
        <a:xfrm>
          <a:off x="0" y="2693296"/>
          <a:ext cx="1021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64A6F0-644B-8344-AED4-BDC7842B4B8B}">
      <dsp:nvSpPr>
        <dsp:cNvPr id="0" name=""/>
        <dsp:cNvSpPr/>
      </dsp:nvSpPr>
      <dsp:spPr>
        <a:xfrm>
          <a:off x="0" y="2693296"/>
          <a:ext cx="10213200" cy="44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Je weet de relatie te leggen naar duurzaam en biologisch</a:t>
          </a:r>
          <a:endParaRPr lang="en-US" sz="1500" kern="1200"/>
        </a:p>
      </dsp:txBody>
      <dsp:txXfrm>
        <a:off x="0" y="2693296"/>
        <a:ext cx="10213200" cy="448800"/>
      </dsp:txXfrm>
    </dsp:sp>
    <dsp:sp modelId="{BE75C78C-418C-7D4D-83FE-130C20FAECAE}">
      <dsp:nvSpPr>
        <dsp:cNvPr id="0" name=""/>
        <dsp:cNvSpPr/>
      </dsp:nvSpPr>
      <dsp:spPr>
        <a:xfrm>
          <a:off x="0" y="3142096"/>
          <a:ext cx="1021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53832-9FA2-814D-B50F-23AD13874C51}">
      <dsp:nvSpPr>
        <dsp:cNvPr id="0" name=""/>
        <dsp:cNvSpPr/>
      </dsp:nvSpPr>
      <dsp:spPr>
        <a:xfrm>
          <a:off x="0" y="3142096"/>
          <a:ext cx="10213200" cy="44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Je snapt wat de ladder van Moerman beschrijft en begrijpt de opbouw van de piramide</a:t>
          </a:r>
          <a:endParaRPr lang="en-US" sz="1500" kern="1200"/>
        </a:p>
      </dsp:txBody>
      <dsp:txXfrm>
        <a:off x="0" y="3142096"/>
        <a:ext cx="10213200" cy="448800"/>
      </dsp:txXfrm>
    </dsp:sp>
    <dsp:sp modelId="{70B510B8-10E9-0A48-9BBB-634071CBF487}">
      <dsp:nvSpPr>
        <dsp:cNvPr id="0" name=""/>
        <dsp:cNvSpPr/>
      </dsp:nvSpPr>
      <dsp:spPr>
        <a:xfrm>
          <a:off x="0" y="3590897"/>
          <a:ext cx="1021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A0A5B-C36B-1846-A79E-BDCFAF2CD9EB}">
      <dsp:nvSpPr>
        <dsp:cNvPr id="0" name=""/>
        <dsp:cNvSpPr/>
      </dsp:nvSpPr>
      <dsp:spPr>
        <a:xfrm>
          <a:off x="0" y="3590897"/>
          <a:ext cx="10213200" cy="44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Je kunt benoemen wat voedselverspilling is en kunt een relatie leggen met de ladder van Moerman </a:t>
          </a:r>
          <a:endParaRPr lang="en-US" sz="1500" kern="1200"/>
        </a:p>
      </dsp:txBody>
      <dsp:txXfrm>
        <a:off x="0" y="3590897"/>
        <a:ext cx="10213200" cy="448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6A671-FB1F-7942-9E10-3D3B50454469}">
      <dsp:nvSpPr>
        <dsp:cNvPr id="0" name=""/>
        <dsp:cNvSpPr/>
      </dsp:nvSpPr>
      <dsp:spPr>
        <a:xfrm>
          <a:off x="0" y="555"/>
          <a:ext cx="712032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81094-FD66-8640-8AF6-8BA04610BCDE}">
      <dsp:nvSpPr>
        <dsp:cNvPr id="0" name=""/>
        <dsp:cNvSpPr/>
      </dsp:nvSpPr>
      <dsp:spPr>
        <a:xfrm>
          <a:off x="0" y="555"/>
          <a:ext cx="7120328" cy="45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Bezit je brede kennis van voeding (zoals: alternatieve voedingspatronen, receptuur van gezonde gerechten, voeding passend bij levensfasen of ziektebeelden en trends op voedingsgebied);</a:t>
          </a:r>
          <a:endParaRPr lang="en-US" sz="1400" kern="1200" dirty="0"/>
        </a:p>
      </dsp:txBody>
      <dsp:txXfrm>
        <a:off x="0" y="555"/>
        <a:ext cx="7120328" cy="455350"/>
      </dsp:txXfrm>
    </dsp:sp>
    <dsp:sp modelId="{777046BF-A35F-0C4B-96FB-99AF0E4AE3AE}">
      <dsp:nvSpPr>
        <dsp:cNvPr id="0" name=""/>
        <dsp:cNvSpPr/>
      </dsp:nvSpPr>
      <dsp:spPr>
        <a:xfrm>
          <a:off x="0" y="455906"/>
          <a:ext cx="712032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A64A9-D0F5-8443-AFB2-A2829FDC1751}">
      <dsp:nvSpPr>
        <dsp:cNvPr id="0" name=""/>
        <dsp:cNvSpPr/>
      </dsp:nvSpPr>
      <dsp:spPr>
        <a:xfrm>
          <a:off x="0" y="455906"/>
          <a:ext cx="7120328" cy="45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Bezit je kennis van de anatomie van de mens gericht op bewegen;</a:t>
          </a:r>
          <a:endParaRPr lang="en-US" sz="1400" kern="1200" dirty="0"/>
        </a:p>
      </dsp:txBody>
      <dsp:txXfrm>
        <a:off x="0" y="455906"/>
        <a:ext cx="7120328" cy="455350"/>
      </dsp:txXfrm>
    </dsp:sp>
    <dsp:sp modelId="{9D366046-F6C6-6644-818E-430361742199}">
      <dsp:nvSpPr>
        <dsp:cNvPr id="0" name=""/>
        <dsp:cNvSpPr/>
      </dsp:nvSpPr>
      <dsp:spPr>
        <a:xfrm>
          <a:off x="0" y="911256"/>
          <a:ext cx="712032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FD4D7-8DE0-1743-9B93-65BB8F3E1546}">
      <dsp:nvSpPr>
        <dsp:cNvPr id="0" name=""/>
        <dsp:cNvSpPr/>
      </dsp:nvSpPr>
      <dsp:spPr>
        <a:xfrm>
          <a:off x="0" y="911256"/>
          <a:ext cx="7120328" cy="45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Bezit je  brede kennis van de basisprincipes van trainingsleer (kracht, uithoudingsvermogen, snelheid, flexibiliteit en coördinatie);</a:t>
          </a:r>
          <a:endParaRPr lang="en-US" sz="1400" kern="1200" dirty="0"/>
        </a:p>
      </dsp:txBody>
      <dsp:txXfrm>
        <a:off x="0" y="911256"/>
        <a:ext cx="7120328" cy="455350"/>
      </dsp:txXfrm>
    </dsp:sp>
    <dsp:sp modelId="{3AED5155-D86C-3741-9FEE-B62787028A5A}">
      <dsp:nvSpPr>
        <dsp:cNvPr id="0" name=""/>
        <dsp:cNvSpPr/>
      </dsp:nvSpPr>
      <dsp:spPr>
        <a:xfrm>
          <a:off x="0" y="1366606"/>
          <a:ext cx="712032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25E17-6D4F-7C47-9F68-F4334833D67A}">
      <dsp:nvSpPr>
        <dsp:cNvPr id="0" name=""/>
        <dsp:cNvSpPr/>
      </dsp:nvSpPr>
      <dsp:spPr>
        <a:xfrm>
          <a:off x="0" y="1366606"/>
          <a:ext cx="7120328" cy="45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Bezit je kennis van oefeningen die passen bij de basisprincipes van trainingsleer en het gebruik van materialen hierbij;</a:t>
          </a:r>
          <a:endParaRPr lang="en-US" sz="1400" kern="1200" dirty="0"/>
        </a:p>
      </dsp:txBody>
      <dsp:txXfrm>
        <a:off x="0" y="1366606"/>
        <a:ext cx="7120328" cy="455350"/>
      </dsp:txXfrm>
    </dsp:sp>
    <dsp:sp modelId="{1F3A52C9-04A4-D14E-9391-74413AF9933E}">
      <dsp:nvSpPr>
        <dsp:cNvPr id="0" name=""/>
        <dsp:cNvSpPr/>
      </dsp:nvSpPr>
      <dsp:spPr>
        <a:xfrm>
          <a:off x="0" y="1821957"/>
          <a:ext cx="712032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B1E25-315E-334C-8C67-080356742ED1}">
      <dsp:nvSpPr>
        <dsp:cNvPr id="0" name=""/>
        <dsp:cNvSpPr/>
      </dsp:nvSpPr>
      <dsp:spPr>
        <a:xfrm>
          <a:off x="0" y="1821957"/>
          <a:ext cx="7120328" cy="45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Bezit je kennis van persoonlijke coaching;</a:t>
          </a:r>
          <a:endParaRPr lang="en-US" sz="1400" kern="1200" dirty="0"/>
        </a:p>
      </dsp:txBody>
      <dsp:txXfrm>
        <a:off x="0" y="1821957"/>
        <a:ext cx="7120328" cy="455350"/>
      </dsp:txXfrm>
    </dsp:sp>
    <dsp:sp modelId="{68D7105F-4A2B-5C4E-A391-728E5FC83225}">
      <dsp:nvSpPr>
        <dsp:cNvPr id="0" name=""/>
        <dsp:cNvSpPr/>
      </dsp:nvSpPr>
      <dsp:spPr>
        <a:xfrm>
          <a:off x="0" y="2277307"/>
          <a:ext cx="712032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C5C18-652A-184A-B90B-760A717C0851}">
      <dsp:nvSpPr>
        <dsp:cNvPr id="0" name=""/>
        <dsp:cNvSpPr/>
      </dsp:nvSpPr>
      <dsp:spPr>
        <a:xfrm>
          <a:off x="0" y="2277307"/>
          <a:ext cx="7120328" cy="45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Kan je advies geven met betrekking tot gezonde voeding passend bij de persoonlijke situatie en behoeften van de </a:t>
          </a:r>
          <a:r>
            <a:rPr lang="nl-NL" sz="1400" kern="1200" dirty="0" err="1"/>
            <a:t>coachee</a:t>
          </a:r>
          <a:r>
            <a:rPr lang="nl-NL" sz="1400" kern="1200" dirty="0"/>
            <a:t>;</a:t>
          </a:r>
          <a:endParaRPr lang="en-US" sz="1400" kern="1200" dirty="0"/>
        </a:p>
      </dsp:txBody>
      <dsp:txXfrm>
        <a:off x="0" y="2277307"/>
        <a:ext cx="7120328" cy="455350"/>
      </dsp:txXfrm>
    </dsp:sp>
    <dsp:sp modelId="{0FE72EAF-3415-9640-A4B1-1AF2BF1CDBB8}">
      <dsp:nvSpPr>
        <dsp:cNvPr id="0" name=""/>
        <dsp:cNvSpPr/>
      </dsp:nvSpPr>
      <dsp:spPr>
        <a:xfrm>
          <a:off x="0" y="2732657"/>
          <a:ext cx="712032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4EEF2A-A2D7-0241-AE32-E5F082A55C7F}">
      <dsp:nvSpPr>
        <dsp:cNvPr id="0" name=""/>
        <dsp:cNvSpPr/>
      </dsp:nvSpPr>
      <dsp:spPr>
        <a:xfrm>
          <a:off x="0" y="2732657"/>
          <a:ext cx="7120328" cy="45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Kan je een gezond menu samenstellen;</a:t>
          </a:r>
          <a:endParaRPr lang="en-US" sz="1400" kern="1200" dirty="0"/>
        </a:p>
      </dsp:txBody>
      <dsp:txXfrm>
        <a:off x="0" y="2732657"/>
        <a:ext cx="7120328" cy="455350"/>
      </dsp:txXfrm>
    </dsp:sp>
    <dsp:sp modelId="{1D4FA13E-D4AC-CA42-9556-EA444C68933B}">
      <dsp:nvSpPr>
        <dsp:cNvPr id="0" name=""/>
        <dsp:cNvSpPr/>
      </dsp:nvSpPr>
      <dsp:spPr>
        <a:xfrm>
          <a:off x="0" y="3188008"/>
          <a:ext cx="712032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C2E01-CDAF-5D46-A967-544D8E12B831}">
      <dsp:nvSpPr>
        <dsp:cNvPr id="0" name=""/>
        <dsp:cNvSpPr/>
      </dsp:nvSpPr>
      <dsp:spPr>
        <a:xfrm>
          <a:off x="0" y="3188008"/>
          <a:ext cx="7120328" cy="45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Kan je advies geven over beweging passend bij de persoonlijke situatie en behoeften van de </a:t>
          </a:r>
          <a:r>
            <a:rPr lang="nl-NL" sz="1400" kern="1200" dirty="0" err="1"/>
            <a:t>coachee</a:t>
          </a:r>
          <a:r>
            <a:rPr lang="nl-NL" sz="1400" kern="1200" dirty="0"/>
            <a:t>;</a:t>
          </a:r>
          <a:endParaRPr lang="en-US" sz="1400" kern="1200" dirty="0"/>
        </a:p>
      </dsp:txBody>
      <dsp:txXfrm>
        <a:off x="0" y="3188008"/>
        <a:ext cx="7120328" cy="455350"/>
      </dsp:txXfrm>
    </dsp:sp>
    <dsp:sp modelId="{264BC04C-532B-D142-B762-930A05B4460D}">
      <dsp:nvSpPr>
        <dsp:cNvPr id="0" name=""/>
        <dsp:cNvSpPr/>
      </dsp:nvSpPr>
      <dsp:spPr>
        <a:xfrm>
          <a:off x="0" y="3643358"/>
          <a:ext cx="712032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A9BC3-39FA-5443-90AF-C62B94AC3D5E}">
      <dsp:nvSpPr>
        <dsp:cNvPr id="0" name=""/>
        <dsp:cNvSpPr/>
      </dsp:nvSpPr>
      <dsp:spPr>
        <a:xfrm>
          <a:off x="0" y="3643358"/>
          <a:ext cx="7120328" cy="45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Kan je oefeningen aanbieden bij de basisprincipes van trainingsleer;</a:t>
          </a:r>
          <a:endParaRPr lang="en-US" sz="1400" kern="1200"/>
        </a:p>
      </dsp:txBody>
      <dsp:txXfrm>
        <a:off x="0" y="3643358"/>
        <a:ext cx="7120328" cy="455350"/>
      </dsp:txXfrm>
    </dsp:sp>
    <dsp:sp modelId="{2A0A0890-7F29-CF4D-A761-84A759106920}">
      <dsp:nvSpPr>
        <dsp:cNvPr id="0" name=""/>
        <dsp:cNvSpPr/>
      </dsp:nvSpPr>
      <dsp:spPr>
        <a:xfrm>
          <a:off x="0" y="4098708"/>
          <a:ext cx="712032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7744D-B43C-8A44-A6DC-916A73993D25}">
      <dsp:nvSpPr>
        <dsp:cNvPr id="0" name=""/>
        <dsp:cNvSpPr/>
      </dsp:nvSpPr>
      <dsp:spPr>
        <a:xfrm>
          <a:off x="0" y="4098708"/>
          <a:ext cx="7120328" cy="45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Kan je  de </a:t>
          </a:r>
          <a:r>
            <a:rPr lang="nl-NL" sz="1400" kern="1200" dirty="0" err="1"/>
            <a:t>coachee</a:t>
          </a:r>
          <a:r>
            <a:rPr lang="nl-NL" sz="1400" kern="1200" dirty="0"/>
            <a:t> (indien nodig) doorverwijzen naar de juiste aanverwante professional zoals de huisarts, fysiotherapeut of diëtist.</a:t>
          </a:r>
          <a:endParaRPr lang="en-US" sz="1400" kern="1200" dirty="0"/>
        </a:p>
      </dsp:txBody>
      <dsp:txXfrm>
        <a:off x="0" y="4098708"/>
        <a:ext cx="7120328" cy="4553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DD57B-8247-1649-BDAE-E1EF8A238BAB}">
      <dsp:nvSpPr>
        <dsp:cNvPr id="0" name=""/>
        <dsp:cNvSpPr/>
      </dsp:nvSpPr>
      <dsp:spPr>
        <a:xfrm>
          <a:off x="0" y="161155"/>
          <a:ext cx="6367912" cy="7150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Intake van het voedingspatroon / beweegpatroon </a:t>
          </a:r>
          <a:endParaRPr lang="en-US" sz="1800" kern="1200"/>
        </a:p>
      </dsp:txBody>
      <dsp:txXfrm>
        <a:off x="34906" y="196061"/>
        <a:ext cx="6298100" cy="645240"/>
      </dsp:txXfrm>
    </dsp:sp>
    <dsp:sp modelId="{B1748823-5726-1A4F-B9D7-7AF75E4BE7BF}">
      <dsp:nvSpPr>
        <dsp:cNvPr id="0" name=""/>
        <dsp:cNvSpPr/>
      </dsp:nvSpPr>
      <dsp:spPr>
        <a:xfrm>
          <a:off x="0" y="928048"/>
          <a:ext cx="6367912" cy="715052"/>
        </a:xfrm>
        <a:prstGeom prst="roundRect">
          <a:avLst/>
        </a:prstGeom>
        <a:solidFill>
          <a:schemeClr val="accent5">
            <a:hueOff val="158035"/>
            <a:satOff val="1794"/>
            <a:lumOff val="16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Plan van aanpak, gericht op de coachee aan de hand van de intake </a:t>
          </a:r>
          <a:endParaRPr lang="en-US" sz="1800" kern="1200"/>
        </a:p>
      </dsp:txBody>
      <dsp:txXfrm>
        <a:off x="34906" y="962954"/>
        <a:ext cx="6298100" cy="645240"/>
      </dsp:txXfrm>
    </dsp:sp>
    <dsp:sp modelId="{C2D517A5-01B1-0346-8765-F3F5DC280A2A}">
      <dsp:nvSpPr>
        <dsp:cNvPr id="0" name=""/>
        <dsp:cNvSpPr/>
      </dsp:nvSpPr>
      <dsp:spPr>
        <a:xfrm>
          <a:off x="0" y="1694940"/>
          <a:ext cx="6367912" cy="715052"/>
        </a:xfrm>
        <a:prstGeom prst="roundRect">
          <a:avLst/>
        </a:prstGeom>
        <a:solidFill>
          <a:schemeClr val="accent5">
            <a:hueOff val="316071"/>
            <a:satOff val="3589"/>
            <a:lumOff val="32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Drie dagmenu’s volgens de Schijf van Vijf van het Voedingscentrum </a:t>
          </a:r>
          <a:endParaRPr lang="en-US" sz="1800" kern="1200"/>
        </a:p>
      </dsp:txBody>
      <dsp:txXfrm>
        <a:off x="34906" y="1729846"/>
        <a:ext cx="6298100" cy="645240"/>
      </dsp:txXfrm>
    </dsp:sp>
    <dsp:sp modelId="{F03F6EFD-E432-5440-AE90-7B716B0FD0AE}">
      <dsp:nvSpPr>
        <dsp:cNvPr id="0" name=""/>
        <dsp:cNvSpPr/>
      </dsp:nvSpPr>
      <dsp:spPr>
        <a:xfrm>
          <a:off x="0" y="2461833"/>
          <a:ext cx="6367912" cy="715052"/>
        </a:xfrm>
        <a:prstGeom prst="roundRect">
          <a:avLst/>
        </a:prstGeom>
        <a:solidFill>
          <a:schemeClr val="accent5">
            <a:hueOff val="474106"/>
            <a:satOff val="5383"/>
            <a:lumOff val="48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Trainingsprogramma/ beweegprogramma, voor tenminste 4 weken. </a:t>
          </a:r>
          <a:endParaRPr lang="en-US" sz="1800" kern="1200"/>
        </a:p>
      </dsp:txBody>
      <dsp:txXfrm>
        <a:off x="34906" y="2496739"/>
        <a:ext cx="6298100" cy="645240"/>
      </dsp:txXfrm>
    </dsp:sp>
    <dsp:sp modelId="{961E401E-950C-FF4B-960C-DFE2A52C2710}">
      <dsp:nvSpPr>
        <dsp:cNvPr id="0" name=""/>
        <dsp:cNvSpPr/>
      </dsp:nvSpPr>
      <dsp:spPr>
        <a:xfrm>
          <a:off x="0" y="3228726"/>
          <a:ext cx="6367912" cy="715052"/>
        </a:xfrm>
        <a:prstGeom prst="roundRect">
          <a:avLst/>
        </a:prstGeom>
        <a:solidFill>
          <a:schemeClr val="accent5">
            <a:hueOff val="632142"/>
            <a:satOff val="7178"/>
            <a:lumOff val="64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Filmpje met instructie voor de uitvoering van minimaal 1 oefening </a:t>
          </a:r>
          <a:endParaRPr lang="en-US" sz="1800" kern="1200"/>
        </a:p>
      </dsp:txBody>
      <dsp:txXfrm>
        <a:off x="34906" y="3263632"/>
        <a:ext cx="6298100" cy="645240"/>
      </dsp:txXfrm>
    </dsp:sp>
    <dsp:sp modelId="{944682DF-A4C2-9E40-997B-6599A8C6680C}">
      <dsp:nvSpPr>
        <dsp:cNvPr id="0" name=""/>
        <dsp:cNvSpPr/>
      </dsp:nvSpPr>
      <dsp:spPr>
        <a:xfrm>
          <a:off x="0" y="3995619"/>
          <a:ext cx="6367912" cy="715052"/>
        </a:xfrm>
        <a:prstGeom prst="roundRect">
          <a:avLst/>
        </a:prstGeom>
        <a:solidFill>
          <a:schemeClr val="accent5">
            <a:hueOff val="790177"/>
            <a:satOff val="8972"/>
            <a:lumOff val="81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Evaluatie van behaalde resultaten en eventuele bijstelling voor coachee</a:t>
          </a:r>
          <a:endParaRPr lang="en-US" sz="1800" kern="1200"/>
        </a:p>
      </dsp:txBody>
      <dsp:txXfrm>
        <a:off x="34906" y="4030525"/>
        <a:ext cx="6298100" cy="645240"/>
      </dsp:txXfrm>
    </dsp:sp>
    <dsp:sp modelId="{A442818B-AF8D-E34B-86E9-6EF6FB3CFB0D}">
      <dsp:nvSpPr>
        <dsp:cNvPr id="0" name=""/>
        <dsp:cNvSpPr/>
      </dsp:nvSpPr>
      <dsp:spPr>
        <a:xfrm>
          <a:off x="0" y="4762512"/>
          <a:ext cx="6367912" cy="715052"/>
        </a:xfrm>
        <a:prstGeom prst="roundRect">
          <a:avLst/>
        </a:prstGeom>
        <a:solidFill>
          <a:schemeClr val="accent5">
            <a:hueOff val="948213"/>
            <a:satOff val="10767"/>
            <a:lumOff val="97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Evaluatie van het gehele begeleidingstraject voor de coachee</a:t>
          </a:r>
          <a:endParaRPr lang="en-US" sz="1800" kern="1200"/>
        </a:p>
      </dsp:txBody>
      <dsp:txXfrm>
        <a:off x="34906" y="4797418"/>
        <a:ext cx="6298100" cy="645240"/>
      </dsp:txXfrm>
    </dsp:sp>
    <dsp:sp modelId="{BE794957-D1CC-334B-983F-65BDC1DC82C1}">
      <dsp:nvSpPr>
        <dsp:cNvPr id="0" name=""/>
        <dsp:cNvSpPr/>
      </dsp:nvSpPr>
      <dsp:spPr>
        <a:xfrm>
          <a:off x="0" y="5529404"/>
          <a:ext cx="6367912" cy="715052"/>
        </a:xfrm>
        <a:prstGeom prst="roundRect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Persoonlijke evaluatie  voor jou als coach</a:t>
          </a:r>
          <a:endParaRPr lang="en-US" sz="1800" kern="1200"/>
        </a:p>
      </dsp:txBody>
      <dsp:txXfrm>
        <a:off x="34906" y="5564310"/>
        <a:ext cx="6298100" cy="645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7F9CB-D515-E94E-9A7A-24A73F79E48B}" type="datetimeFigureOut">
              <a:rPr lang="nl-NL" smtClean="0"/>
              <a:t>02-06-2022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30F5D-5F93-3E4B-A18E-BCD5ED1E09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6341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120BA-BA3E-3844-A57E-D1CF5496625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372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7589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7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23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54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82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64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31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94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96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58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5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11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77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44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00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01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298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89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70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04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34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3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00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33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756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21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033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181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9B69-1A1A-A14E-97D7-0C86E92654C6}" type="datetimeFigureOut">
              <a:rPr lang="nl-NL" smtClean="0"/>
              <a:t>02-06-2022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200F-70E7-E849-A2C9-29E3F593D4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9601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9B69-1A1A-A14E-97D7-0C86E92654C6}" type="datetimeFigureOut">
              <a:rPr lang="nl-NL" smtClean="0"/>
              <a:t>02-06-2022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200F-70E7-E849-A2C9-29E3F593D4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01676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9B69-1A1A-A14E-97D7-0C86E92654C6}" type="datetimeFigureOut">
              <a:rPr lang="nl-NL" smtClean="0"/>
              <a:t>02-06-2022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200F-70E7-E849-A2C9-29E3F593D4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1724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9B69-1A1A-A14E-97D7-0C86E92654C6}" type="datetimeFigureOut">
              <a:rPr lang="nl-NL" smtClean="0"/>
              <a:t>02-06-2022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200F-70E7-E849-A2C9-29E3F593D4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95756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9B69-1A1A-A14E-97D7-0C86E92654C6}" type="datetimeFigureOut">
              <a:rPr lang="nl-NL" smtClean="0"/>
              <a:t>02-06-2022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200F-70E7-E849-A2C9-29E3F593D4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325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75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9B69-1A1A-A14E-97D7-0C86E92654C6}" type="datetimeFigureOut">
              <a:rPr lang="nl-NL" smtClean="0"/>
              <a:t>02-06-2022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200F-70E7-E849-A2C9-29E3F593D4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90658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9B69-1A1A-A14E-97D7-0C86E92654C6}" type="datetimeFigureOut">
              <a:rPr lang="nl-NL" smtClean="0"/>
              <a:t>02-06-2022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200F-70E7-E849-A2C9-29E3F593D4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4154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9B69-1A1A-A14E-97D7-0C86E92654C6}" type="datetimeFigureOut">
              <a:rPr lang="nl-NL" smtClean="0"/>
              <a:t>02-06-2022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200F-70E7-E849-A2C9-29E3F593D4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233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9B69-1A1A-A14E-97D7-0C86E92654C6}" type="datetimeFigureOut">
              <a:rPr lang="nl-NL" smtClean="0"/>
              <a:t>02-06-2022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200F-70E7-E849-A2C9-29E3F593D4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07419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9B69-1A1A-A14E-97D7-0C86E92654C6}" type="datetimeFigureOut">
              <a:rPr lang="nl-NL" smtClean="0"/>
              <a:t>02-06-2022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200F-70E7-E849-A2C9-29E3F593D4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15712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9B69-1A1A-A14E-97D7-0C86E92654C6}" type="datetimeFigureOut">
              <a:rPr lang="nl-NL" smtClean="0"/>
              <a:t>02-06-2022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200F-70E7-E849-A2C9-29E3F593D4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737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5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0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8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31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87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6/2/22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9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6/2/22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0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6/2/22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2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A9B69-1A1A-A14E-97D7-0C86E92654C6}" type="datetimeFigureOut">
              <a:rPr lang="nl-NL" smtClean="0"/>
              <a:t>02-06-2022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3200F-70E7-E849-A2C9-29E3F593D4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69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WKUGeVk7nQ" TargetMode="Externa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uurzaammbo.nl/les-1-kennismaking-met-duurzame-voeding" TargetMode="Externa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edingscentrum.nl/nl/service/vraag-en-antwoord/gezonde-voeding-en-voedingsstoffen/is-biologisch-eten-gezonder.aspx" TargetMode="External"/><Relationship Id="rId2" Type="http://schemas.openxmlformats.org/officeDocument/2006/relationships/hyperlink" Target="https://www.nrc.nl/advertentie/onvz/is-biologisch-voedsel-beter-of-gezonder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ock.nl/" TargetMode="External"/><Relationship Id="rId2" Type="http://schemas.openxmlformats.org/officeDocument/2006/relationships/hyperlink" Target="https://youtu.be/gkF_uvI5Byc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g"/><Relationship Id="rId4" Type="http://schemas.openxmlformats.org/officeDocument/2006/relationships/hyperlink" Target="https://youtu.be/jYFZTuD6vtI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ouw.nl/buitenland/timmermans-zet-tweede-grote-green-deal-stap-juist-vanwege-corona~be9df247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hyperlink" Target="https://youtu.be/wQmNfNIbPmI" TargetMode="Externa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F4CD6D0-88B6-45F4-AC60-54587D3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E686D-0B00-4345-9304-6BA9534A8C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2E86F6D-198D-45C3-AC93-8D31B8A4D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2678805"/>
            <a:ext cx="12191999" cy="4179193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  <a:gs pos="37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C0689A-DE8E-8946-A8DD-EEB447A3E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10" y="4769810"/>
            <a:ext cx="4457690" cy="1332000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Lifestyle week 4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7D0146-E4DA-7844-B570-71410B4DF0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4801" y="4769810"/>
            <a:ext cx="4451347" cy="1332000"/>
          </a:xfrm>
        </p:spPr>
        <p:txBody>
          <a:bodyPr anchor="ctr">
            <a:normAutofit/>
          </a:bodyPr>
          <a:lstStyle/>
          <a:p>
            <a:r>
              <a:rPr lang="nl-NL">
                <a:solidFill>
                  <a:srgbClr val="FFFFFF">
                    <a:alpha val="80000"/>
                  </a:srgbClr>
                </a:solidFill>
              </a:rPr>
              <a:t>Leerjaar 1,periode 4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C14D892-36B8-4065-9158-50C22E1E6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35810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918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FC89C5-8649-584F-B97B-B1446C13D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 terug periode 2…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43657F-FD46-E84B-AF2A-A760C2D82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In relatie tot duurzaamheid hebben gesproken over keurmerken. </a:t>
            </a:r>
          </a:p>
          <a:p>
            <a:r>
              <a:rPr lang="nl-NL" dirty="0"/>
              <a:t>Wat adviseerde het voedingscentrum t.b.v. duurzamer eten?</a:t>
            </a:r>
          </a:p>
          <a:p>
            <a:r>
              <a:rPr lang="nl-NL" dirty="0"/>
              <a:t>Denk nog eens terug aan je eigen voedselprint.</a:t>
            </a:r>
          </a:p>
          <a:p>
            <a:r>
              <a:rPr lang="nl-NL" dirty="0"/>
              <a:t>Niet alleen wat je eet!</a:t>
            </a:r>
          </a:p>
          <a:p>
            <a:r>
              <a:rPr lang="nl-NL" dirty="0"/>
              <a:t>Wat is nog meer belangrijk?</a:t>
            </a:r>
          </a:p>
        </p:txBody>
      </p:sp>
    </p:spTree>
    <p:extLst>
      <p:ext uri="{BB962C8B-B14F-4D97-AF65-F5344CB8AC3E}">
        <p14:creationId xmlns:p14="http://schemas.microsoft.com/office/powerpoint/2010/main" val="1363862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DBA21-3347-8242-B752-D3F0FAF96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7 stappen, begrijp ze ook.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469B0B-4DBE-B54B-B3E4-FD9C5654E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Verspil zo min mogelijk voedsel. </a:t>
            </a:r>
            <a:r>
              <a:rPr lang="nl-NL" dirty="0">
                <a:solidFill>
                  <a:srgbClr val="FF0000"/>
                </a:solidFill>
              </a:rPr>
              <a:t>Waarom?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Eet minder rood en bewerkt vlees. </a:t>
            </a:r>
            <a:r>
              <a:rPr lang="nl-NL" dirty="0">
                <a:solidFill>
                  <a:srgbClr val="FF0000"/>
                </a:solidFill>
              </a:rPr>
              <a:t>Waarom?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Neem niet meer zuivel en kaas dan je nodig hebt. </a:t>
            </a:r>
            <a:r>
              <a:rPr lang="nl-NL" dirty="0">
                <a:solidFill>
                  <a:srgbClr val="FF0000"/>
                </a:solidFill>
              </a:rPr>
              <a:t>Waarom?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Eet niet meer dan je nodig hebt en vermijd snacks en snoep. </a:t>
            </a:r>
            <a:r>
              <a:rPr lang="nl-NL" dirty="0">
                <a:solidFill>
                  <a:srgbClr val="FF0000"/>
                </a:solidFill>
              </a:rPr>
              <a:t>Waarom?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Drink zo min mogelijk suikerhoudende dranken en alcohol. </a:t>
            </a:r>
            <a:r>
              <a:rPr lang="nl-NL" dirty="0">
                <a:solidFill>
                  <a:srgbClr val="FF0000"/>
                </a:solidFill>
              </a:rPr>
              <a:t>Waarom?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Ga voor volkoren graanproducten, groente en fruit. </a:t>
            </a:r>
            <a:r>
              <a:rPr lang="nl-NL" dirty="0">
                <a:solidFill>
                  <a:srgbClr val="FF0000"/>
                </a:solidFill>
              </a:rPr>
              <a:t>Waarom?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Let bij groente en fruit op herkomst en seizoen. </a:t>
            </a:r>
            <a:r>
              <a:rPr lang="nl-NL" dirty="0">
                <a:solidFill>
                  <a:srgbClr val="FF0000"/>
                </a:solidFill>
              </a:rPr>
              <a:t>Waarom?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  <a:hlinkClick r:id="rId2"/>
              </a:rPr>
              <a:t>https://www.youtube.com/watch?v=OWKUGeVk7nQ</a:t>
            </a: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Duurzame voeding en gezondheid. Wat denk indien je het bovenstaande bekijkt?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56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0339F-B58E-D247-9EE5-47294C1B1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Biologische voeding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1A8EA7-DAD5-314D-916D-7250B3759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Biologische producten zijn geteeld in </a:t>
            </a:r>
            <a:r>
              <a:rPr lang="nl-NL" i="1" dirty="0"/>
              <a:t>harmonie</a:t>
            </a:r>
            <a:r>
              <a:rPr lang="nl-NL" dirty="0"/>
              <a:t> met het milieu, de natuur en landschap en het welzijn van de dieren. Er wordt geteeld zonder kunstmest en chemische bestrijdingsmiddelen.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sz="1200" dirty="0"/>
              <a:t>(Bron: </a:t>
            </a:r>
            <a:r>
              <a:rPr lang="nl-NL" sz="1200" dirty="0">
                <a:hlinkClick r:id="rId2"/>
              </a:rPr>
              <a:t>https://www.duurzaammbo.nl/les-1-kennismaking-met-duurzame-voeding</a:t>
            </a:r>
            <a:r>
              <a:rPr lang="nl-NL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45157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104E7-C753-784F-A1A9-BB6260AEA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Onderzoek voedingscentrum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7FAF02-84E9-BD45-8725-670D88D9D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/>
              <a:t>Enkele conclusies over biologische landbouw vanuit onderzoeken voedingscentrum</a:t>
            </a:r>
          </a:p>
          <a:p>
            <a:endParaRPr lang="nl-NL" dirty="0"/>
          </a:p>
          <a:p>
            <a:r>
              <a:rPr lang="nl-NL" dirty="0"/>
              <a:t>De kwaliteit van de bodem is beter en er is meer biodiversiteit.</a:t>
            </a:r>
          </a:p>
          <a:p>
            <a:r>
              <a:rPr lang="nl-NL" dirty="0"/>
              <a:t>Het dierenwelzijn is beter.</a:t>
            </a:r>
          </a:p>
          <a:p>
            <a:r>
              <a:rPr lang="nl-NL" dirty="0"/>
              <a:t>Er komen minder resten van bestrijdingsmiddelen in het milieu.</a:t>
            </a:r>
          </a:p>
          <a:p>
            <a:r>
              <a:rPr lang="nl-NL" dirty="0"/>
              <a:t>Er is minder watervervuiling en minder verzuring van de bodem.</a:t>
            </a:r>
          </a:p>
          <a:p>
            <a:r>
              <a:rPr lang="nl-NL" dirty="0"/>
              <a:t>Er is minder energie nodig, maar meer land.</a:t>
            </a:r>
          </a:p>
          <a:p>
            <a:r>
              <a:rPr lang="nl-NL" dirty="0"/>
              <a:t>Er komt meer stikstof vrij per kilo product.</a:t>
            </a:r>
          </a:p>
          <a:p>
            <a:r>
              <a:rPr lang="nl-NL" dirty="0"/>
              <a:t>De broeikasgasemissies zijn in de melkveehouderij iets lager, in de akkerbouw vergelijkbaar en in de </a:t>
            </a:r>
            <a:r>
              <a:rPr lang="nl-NL" dirty="0" err="1"/>
              <a:t>vollegrondsgroenteteelt</a:t>
            </a:r>
            <a:r>
              <a:rPr lang="nl-NL" dirty="0"/>
              <a:t> hoger. Dit komt door een lagere opbrengst per hectare.</a:t>
            </a:r>
          </a:p>
        </p:txBody>
      </p:sp>
    </p:spTree>
    <p:extLst>
      <p:ext uri="{BB962C8B-B14F-4D97-AF65-F5344CB8AC3E}">
        <p14:creationId xmlns:p14="http://schemas.microsoft.com/office/powerpoint/2010/main" val="429302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7286D-7728-5349-9773-ECE2B1C6A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 tussen duurzaam en biologisch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288044-3483-204B-9697-D470F32A6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Biologisch</a:t>
            </a:r>
            <a:r>
              <a:rPr lang="nl-NL" dirty="0"/>
              <a:t> voedsel is niet altijd </a:t>
            </a:r>
            <a:r>
              <a:rPr lang="nl-NL" b="1" dirty="0"/>
              <a:t>duurzaam</a:t>
            </a:r>
            <a:r>
              <a:rPr lang="nl-NL" dirty="0"/>
              <a:t>, hoewel </a:t>
            </a:r>
            <a:r>
              <a:rPr lang="nl-NL" b="1" dirty="0"/>
              <a:t>duurzaam </a:t>
            </a:r>
            <a:r>
              <a:rPr lang="nl-NL" dirty="0"/>
              <a:t>voedsel vaak wel </a:t>
            </a:r>
            <a:r>
              <a:rPr lang="nl-NL" b="1" dirty="0"/>
              <a:t>biologisch</a:t>
            </a:r>
            <a:r>
              <a:rPr lang="nl-NL" dirty="0"/>
              <a:t> is. Bij </a:t>
            </a:r>
            <a:r>
              <a:rPr lang="nl-NL" b="1" dirty="0"/>
              <a:t>biologisch</a:t>
            </a:r>
            <a:r>
              <a:rPr lang="nl-NL" dirty="0"/>
              <a:t> geproduceerde voeding staat het welzijn van dieren én de kwaliteit van de landbouwgrond voorop.</a:t>
            </a:r>
          </a:p>
        </p:txBody>
      </p:sp>
    </p:spTree>
    <p:extLst>
      <p:ext uri="{BB962C8B-B14F-4D97-AF65-F5344CB8AC3E}">
        <p14:creationId xmlns:p14="http://schemas.microsoft.com/office/powerpoint/2010/main" val="2213015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61305B-F157-3746-85F4-528D00BE4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nl-NL" sz="3400"/>
              <a:t>Is biologisch gezonder?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0662B4-D3E7-824F-9EE4-E71AE42F8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r>
              <a:rPr lang="nl-NL" sz="1700" dirty="0"/>
              <a:t>Wat denken jullie?</a:t>
            </a:r>
          </a:p>
          <a:p>
            <a:pPr marL="0" indent="0">
              <a:buNone/>
            </a:pPr>
            <a:r>
              <a:rPr lang="nl-NL" sz="1700" dirty="0"/>
              <a:t>Vanuit onderzoek:</a:t>
            </a:r>
          </a:p>
          <a:p>
            <a:r>
              <a:rPr lang="nl-NL" sz="1700" dirty="0">
                <a:hlinkClick r:id="rId2"/>
              </a:rPr>
              <a:t>https://www.nrc.nl/advertentie/onvz/is-biologisch-voedsel-beter-of-gezonder</a:t>
            </a:r>
            <a:endParaRPr lang="nl-NL" sz="1700" dirty="0"/>
          </a:p>
          <a:p>
            <a:r>
              <a:rPr lang="nl-NL" sz="1700" dirty="0">
                <a:hlinkClick r:id="rId3"/>
              </a:rPr>
              <a:t>https://www.voedingscentrum.nl/nl/service/vraag-en-antwoord/gezonde-voeding-en-voedingsstoffen/is-biologisch-eten-gezonder.aspx</a:t>
            </a:r>
            <a:endParaRPr lang="nl-NL" sz="1700" dirty="0"/>
          </a:p>
          <a:p>
            <a:endParaRPr lang="nl-NL" sz="1700" dirty="0"/>
          </a:p>
          <a:p>
            <a:endParaRPr lang="nl-NL" sz="1700" dirty="0"/>
          </a:p>
        </p:txBody>
      </p:sp>
      <p:pic>
        <p:nvPicPr>
          <p:cNvPr id="5" name="Afbeelding 4" descr="Afbeelding met voedsel, bord, groente, tafel&#10;&#10;Automatisch gegenereerde beschrijving">
            <a:extLst>
              <a:ext uri="{FF2B5EF4-FFF2-40B4-BE49-F238E27FC236}">
                <a16:creationId xmlns:a16="http://schemas.microsoft.com/office/drawing/2014/main" id="{1CB62B05-4F54-9643-9FB0-FF0CE4E952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772" r="-2" b="10509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1894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D2483-5DEF-5142-B7CB-D6BAB90D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Seizoensgroenten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E4FE6B-0FBD-B442-AECF-5E0AE5A82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070" y="2084119"/>
            <a:ext cx="11150930" cy="477388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l-NL" b="1" dirty="0"/>
              <a:t>Groenten en fruit van januari: </a:t>
            </a:r>
            <a:r>
              <a:rPr lang="nl-NL" dirty="0"/>
              <a:t>aardappel, pompoen, spinazie, wortel, witlof, radijs, rode biet, prei. </a:t>
            </a:r>
          </a:p>
          <a:p>
            <a:pPr marL="0" indent="0">
              <a:buNone/>
            </a:pPr>
            <a:br>
              <a:rPr lang="nl-NL" b="1" dirty="0"/>
            </a:br>
            <a:r>
              <a:rPr lang="nl-NL" b="1" dirty="0"/>
              <a:t>Groenten en fruit van februari: </a:t>
            </a:r>
            <a:r>
              <a:rPr lang="nl-NL" dirty="0"/>
              <a:t>andijvie, boerenkool, rode biet, rode kool, </a:t>
            </a:r>
            <a:r>
              <a:rPr lang="nl-NL" dirty="0" err="1"/>
              <a:t>roodlof</a:t>
            </a:r>
            <a:r>
              <a:rPr lang="nl-NL" dirty="0"/>
              <a:t>, uien, spinazie, witlof, witte kool, wortel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Groenten en fruit van maart: </a:t>
            </a:r>
            <a:r>
              <a:rPr lang="nl-NL" dirty="0"/>
              <a:t>paddenstoelen, veldsla, wortel, witlof, pompoen, boerenkool, bloemkool, rode biet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Groenten en fruit van april: </a:t>
            </a:r>
            <a:r>
              <a:rPr lang="nl-NL" dirty="0"/>
              <a:t>paksoi, aardappel, asperges, groene selder, wortel, prei, spinazie, radijs, bloemkool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Groenten en fruit van mei: </a:t>
            </a:r>
            <a:r>
              <a:rPr lang="nl-NL" dirty="0"/>
              <a:t>koolrabi, doperwten, asperges, kropsla, prei, spitskool, prei, rode biet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Groenten en fruit van juni: </a:t>
            </a:r>
            <a:r>
              <a:rPr lang="nl-NL" dirty="0"/>
              <a:t>peultjes, tuinbonen, artisjok, asperges, paddenstoelen, venkel, wortel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Groenten en fruit van juli: </a:t>
            </a:r>
            <a:r>
              <a:rPr lang="nl-NL" dirty="0"/>
              <a:t>komkommer, venkel, paprika, prei, bloemkool, aubergine, doperwt, courgette, tuinbonen, </a:t>
            </a:r>
            <a:r>
              <a:rPr lang="nl-NL" dirty="0" err="1"/>
              <a:t>wittekool</a:t>
            </a:r>
            <a:r>
              <a:rPr lang="nl-NL" dirty="0"/>
              <a:t>, wortel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Groenten en fruit van augustus: </a:t>
            </a:r>
            <a:r>
              <a:rPr lang="nl-NL" dirty="0"/>
              <a:t>courgette, paddenstoelen, bleekselderij, broccoli, tomaat, ui, venkel, waterkers</a:t>
            </a:r>
            <a:br>
              <a:rPr lang="nl-NL" dirty="0"/>
            </a:br>
            <a:br>
              <a:rPr lang="nl-NL" b="1" dirty="0"/>
            </a:br>
            <a:r>
              <a:rPr lang="nl-NL" b="1" dirty="0"/>
              <a:t>Groenten en fruit van september: </a:t>
            </a:r>
            <a:r>
              <a:rPr lang="nl-NL" dirty="0"/>
              <a:t>prei, paprika, paddenstoelen, radijs, knolselder, rode biet, courgette, snijbonen, spinazie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Groenten en fruit van oktober: </a:t>
            </a:r>
            <a:r>
              <a:rPr lang="nl-NL" dirty="0"/>
              <a:t>andijvie, rode biet, rode kool, </a:t>
            </a:r>
            <a:r>
              <a:rPr lang="nl-NL" dirty="0" err="1"/>
              <a:t>roodlof</a:t>
            </a:r>
            <a:r>
              <a:rPr lang="nl-NL" dirty="0"/>
              <a:t>, knolselder, koolraap, witlof, pompoen, prei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Groenten en fruit van november: </a:t>
            </a:r>
            <a:r>
              <a:rPr lang="nl-NL" dirty="0"/>
              <a:t>rode kool, veldsla, spruiten, ui, rode biet, witte kool, groene selder, aardappel, andijvie, boerenkool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Groenten en fruit van december: </a:t>
            </a:r>
            <a:r>
              <a:rPr lang="nl-NL" dirty="0"/>
              <a:t>spruiten, boerenkool, paddenstoelen, uien, veldsla, witte kool</a:t>
            </a:r>
          </a:p>
          <a:p>
            <a:pPr marL="0" indent="0">
              <a:buNone/>
            </a:pPr>
            <a:r>
              <a:rPr lang="nl-NL" dirty="0"/>
              <a:t>Bron lijst: Voedingscentrum, Libelle, Dieetadvisering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813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EAB14D-C073-104F-AC80-12C501AE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Lekkere recepten met </a:t>
            </a:r>
            <a:r>
              <a:rPr lang="nl-NL" dirty="0" err="1"/>
              <a:t>seizoensgroenten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367374-98E3-2340-9052-23218E402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Groenten en fruit van juni: </a:t>
            </a:r>
            <a:r>
              <a:rPr lang="nl-NL" dirty="0"/>
              <a:t>peultjes, tuinbonen, artisjok, asperges, paddenstoelen, venkel, wortel</a:t>
            </a:r>
          </a:p>
          <a:p>
            <a:r>
              <a:rPr lang="nl-NL" dirty="0"/>
              <a:t>Kijk een welke gezonde recepten je kunt vinden?</a:t>
            </a:r>
            <a:br>
              <a:rPr lang="nl-NL" b="1" dirty="0"/>
            </a:br>
            <a:br>
              <a:rPr lang="nl-NL" b="1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7668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DAC47BE-FDED-6045-A72D-41C47A7D8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Voedselverspilling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189FF71-7630-40AD-BB52-EFA723FE4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4614759" cy="4163337"/>
          </a:xfrm>
        </p:spPr>
        <p:txBody>
          <a:bodyPr>
            <a:normAutofit/>
          </a:bodyPr>
          <a:lstStyle/>
          <a:p>
            <a:r>
              <a:rPr lang="nl-NL" dirty="0">
                <a:hlinkClick r:id="rId2"/>
              </a:rPr>
              <a:t>https://youtu.be/gkF_uvI5Byc</a:t>
            </a:r>
            <a:r>
              <a:rPr lang="nl-NL" dirty="0"/>
              <a:t> </a:t>
            </a:r>
          </a:p>
          <a:p>
            <a:r>
              <a:rPr lang="nl-NL" sz="2000" dirty="0"/>
              <a:t>Wereldwijd wordt 1/3 van het geproduceerde voedsel weggegooid. Voedselverliezen treden op in elke schakel van de keten. In NL gooien we in totaal 9,5 miljard kilo voedsel weg.</a:t>
            </a:r>
          </a:p>
          <a:p>
            <a:r>
              <a:rPr lang="nl-NL" sz="2000" dirty="0"/>
              <a:t>Mooie initiatief: </a:t>
            </a:r>
            <a:r>
              <a:rPr lang="nl-NL" sz="2000" dirty="0">
                <a:hlinkClick r:id="rId3"/>
              </a:rPr>
              <a:t>https://www.instock.nl</a:t>
            </a:r>
            <a:endParaRPr lang="nl-NL" sz="2000" dirty="0"/>
          </a:p>
          <a:p>
            <a:r>
              <a:rPr lang="nl-NL" sz="2000" dirty="0">
                <a:hlinkClick r:id="rId4"/>
              </a:rPr>
              <a:t>https://youtu.be/jYFZTuD6vtI</a:t>
            </a:r>
            <a:endParaRPr lang="nl-NL" sz="2000" dirty="0"/>
          </a:p>
          <a:p>
            <a:endParaRPr lang="en-US" sz="2000" dirty="0"/>
          </a:p>
        </p:txBody>
      </p:sp>
      <p:pic>
        <p:nvPicPr>
          <p:cNvPr id="5" name="Tijdelijke aanduiding voor inhoud 4" descr="Afbeelding met binnen, klein, taart, zitten&#10;&#10;Automatisch gegenereerde beschrijving">
            <a:extLst>
              <a:ext uri="{FF2B5EF4-FFF2-40B4-BE49-F238E27FC236}">
                <a16:creationId xmlns:a16="http://schemas.microsoft.com/office/drawing/2014/main" id="{962A69C9-1013-4A4D-A3A3-D1EBAB4F5E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36" r="19167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39877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02A9D6-F862-A74B-A568-D84E346F1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Ladder van Moerman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C26006-4F29-7B49-B1F3-C24C26488D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De Ladder van </a:t>
            </a:r>
            <a:r>
              <a:rPr lang="en-US" sz="2000" dirty="0" err="1"/>
              <a:t>Moerman</a:t>
            </a:r>
            <a:r>
              <a:rPr lang="en-US" sz="2000" dirty="0"/>
              <a:t> is </a:t>
            </a:r>
            <a:r>
              <a:rPr lang="en-US" sz="2000" dirty="0" err="1"/>
              <a:t>een</a:t>
            </a:r>
            <a:r>
              <a:rPr lang="en-US" sz="2000" dirty="0"/>
              <a:t> instrument in '</a:t>
            </a:r>
            <a:r>
              <a:rPr lang="en-US" sz="2000" dirty="0" err="1"/>
              <a:t>afvalland</a:t>
            </a:r>
            <a:r>
              <a:rPr lang="en-US" sz="2000" dirty="0"/>
              <a:t>' </a:t>
            </a:r>
            <a:r>
              <a:rPr lang="en-US" sz="2000" dirty="0" err="1"/>
              <a:t>dat</a:t>
            </a:r>
            <a:r>
              <a:rPr lang="en-US" sz="2000" dirty="0"/>
              <a:t> </a:t>
            </a:r>
            <a:r>
              <a:rPr lang="en-US" sz="2000" dirty="0" err="1"/>
              <a:t>beschrijft</a:t>
            </a:r>
            <a:r>
              <a:rPr lang="en-US" sz="2000" dirty="0"/>
              <a:t> hoe je het </a:t>
            </a:r>
            <a:r>
              <a:rPr lang="en-US" sz="2000" dirty="0" err="1"/>
              <a:t>meest</a:t>
            </a:r>
            <a:r>
              <a:rPr lang="en-US" sz="2000" dirty="0"/>
              <a:t> </a:t>
            </a:r>
            <a:r>
              <a:rPr lang="en-US" sz="2000" dirty="0" err="1"/>
              <a:t>efficiënt</a:t>
            </a:r>
            <a:r>
              <a:rPr lang="en-US" sz="2000" dirty="0"/>
              <a:t> om </a:t>
            </a:r>
            <a:r>
              <a:rPr lang="en-US" sz="2000" dirty="0" err="1"/>
              <a:t>kan</a:t>
            </a:r>
            <a:r>
              <a:rPr lang="en-US" sz="2000" dirty="0"/>
              <a:t> </a:t>
            </a:r>
            <a:r>
              <a:rPr lang="en-US" sz="2000" dirty="0" err="1"/>
              <a:t>gaan</a:t>
            </a:r>
            <a:r>
              <a:rPr lang="en-US" sz="2000" dirty="0"/>
              <a:t> met </a:t>
            </a:r>
            <a:r>
              <a:rPr lang="en-US" sz="2000" dirty="0" err="1"/>
              <a:t>afvalstromen</a:t>
            </a:r>
            <a:r>
              <a:rPr lang="en-US" sz="2000" dirty="0"/>
              <a:t>. </a:t>
            </a:r>
            <a:r>
              <a:rPr lang="en-US" sz="2000" dirty="0" err="1"/>
              <a:t>Moerman</a:t>
            </a:r>
            <a:r>
              <a:rPr lang="en-US" sz="2000" dirty="0"/>
              <a:t> </a:t>
            </a:r>
            <a:r>
              <a:rPr lang="en-US" sz="2000" dirty="0" err="1"/>
              <a:t>laat</a:t>
            </a:r>
            <a:r>
              <a:rPr lang="en-US" sz="2000" dirty="0"/>
              <a:t> </a:t>
            </a:r>
            <a:r>
              <a:rPr lang="en-US" sz="2000" dirty="0" err="1"/>
              <a:t>zien</a:t>
            </a:r>
            <a:r>
              <a:rPr lang="en-US" sz="2000" dirty="0"/>
              <a:t> hoe </a:t>
            </a:r>
            <a:r>
              <a:rPr lang="en-US" sz="2000" dirty="0" err="1"/>
              <a:t>dat</a:t>
            </a:r>
            <a:r>
              <a:rPr lang="en-US" sz="2000" dirty="0"/>
              <a:t> </a:t>
            </a:r>
            <a:r>
              <a:rPr lang="en-US" sz="2000" dirty="0" err="1"/>
              <a:t>werkt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voedsel</a:t>
            </a:r>
            <a:r>
              <a:rPr lang="en-US" sz="2000" dirty="0"/>
              <a:t>. </a:t>
            </a:r>
            <a:r>
              <a:rPr lang="en-US" sz="2000" dirty="0" err="1"/>
              <a:t>Preventie</a:t>
            </a:r>
            <a:r>
              <a:rPr lang="en-US" sz="2000" dirty="0"/>
              <a:t> van </a:t>
            </a:r>
            <a:r>
              <a:rPr lang="en-US" sz="2000" dirty="0" err="1"/>
              <a:t>voedselverliezen</a:t>
            </a:r>
            <a:r>
              <a:rPr lang="en-US" sz="2000" dirty="0"/>
              <a:t> is </a:t>
            </a:r>
            <a:r>
              <a:rPr lang="en-US" sz="2000" dirty="0" err="1"/>
              <a:t>daarbij</a:t>
            </a:r>
            <a:r>
              <a:rPr lang="en-US" sz="2000" dirty="0"/>
              <a:t> de </a:t>
            </a:r>
            <a:r>
              <a:rPr lang="en-US" sz="2000" dirty="0" err="1"/>
              <a:t>hoogste</a:t>
            </a:r>
            <a:r>
              <a:rPr lang="en-US" sz="2000" dirty="0"/>
              <a:t> </a:t>
            </a:r>
            <a:r>
              <a:rPr lang="en-US" sz="2000" dirty="0" err="1"/>
              <a:t>trede</a:t>
            </a:r>
            <a:r>
              <a:rPr lang="en-US" sz="2000" dirty="0"/>
              <a:t> in de ladder.</a:t>
            </a:r>
          </a:p>
        </p:txBody>
      </p:sp>
      <p:pic>
        <p:nvPicPr>
          <p:cNvPr id="7" name="Tijdelijke aanduiding voor inhoud 6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78750D5D-A2EA-CF44-A706-4F0F088D64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31911" y="2228647"/>
            <a:ext cx="6001866" cy="360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8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F3CC1-5DAD-0746-AE4B-6B2241A88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 leerdoelen deze week</a:t>
            </a:r>
          </a:p>
        </p:txBody>
      </p:sp>
      <p:graphicFrame>
        <p:nvGraphicFramePr>
          <p:cNvPr id="9" name="Tijdelijke aanduiding voor inhoud 2">
            <a:extLst>
              <a:ext uri="{FF2B5EF4-FFF2-40B4-BE49-F238E27FC236}">
                <a16:creationId xmlns:a16="http://schemas.microsoft.com/office/drawing/2014/main" id="{61C191F5-1EF1-42D7-8FE8-D3785826DA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932002"/>
              </p:ext>
            </p:extLst>
          </p:nvPr>
        </p:nvGraphicFramePr>
        <p:xfrm>
          <a:off x="989400" y="1685925"/>
          <a:ext cx="10213200" cy="4040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hthoek 4">
            <a:extLst>
              <a:ext uri="{FF2B5EF4-FFF2-40B4-BE49-F238E27FC236}">
                <a16:creationId xmlns:a16="http://schemas.microsoft.com/office/drawing/2014/main" id="{99E45895-E01C-9A42-AEB6-27B465D0C021}"/>
              </a:ext>
            </a:extLst>
          </p:cNvPr>
          <p:cNvSpPr/>
          <p:nvPr/>
        </p:nvSpPr>
        <p:spPr>
          <a:xfrm>
            <a:off x="3048000" y="24133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.</a:t>
            </a:r>
          </a:p>
          <a:p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494E18E-6CFF-8942-9DEE-8A12323FC303}"/>
              </a:ext>
            </a:extLst>
          </p:cNvPr>
          <p:cNvSpPr/>
          <p:nvPr/>
        </p:nvSpPr>
        <p:spPr>
          <a:xfrm>
            <a:off x="3048000" y="61284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3302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E21785-62D8-430F-9521-90166EF7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D7CF8A0-D3E4-4A16-87D3-1D973AC61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3296" y="697832"/>
            <a:ext cx="8189484" cy="5541981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solidFill>
            <a:srgbClr val="674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C6846E-7151-8C41-8295-D7BDD037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473" y="1998925"/>
            <a:ext cx="5541054" cy="21494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Afsluiting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C0598A-F5FC-6C45-A16F-F54054C0E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0419" y="4300833"/>
            <a:ext cx="4431162" cy="11918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cap="all">
                <a:solidFill>
                  <a:srgbClr val="FFFFFF"/>
                </a:solidFill>
              </a:rPr>
              <a:t>Wat neem je mee uit deze les?</a:t>
            </a:r>
          </a:p>
        </p:txBody>
      </p:sp>
    </p:spTree>
    <p:extLst>
      <p:ext uri="{BB962C8B-B14F-4D97-AF65-F5344CB8AC3E}">
        <p14:creationId xmlns:p14="http://schemas.microsoft.com/office/powerpoint/2010/main" val="39212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5EC7BF-172D-FD4F-BD1F-62E3DB1A7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188268"/>
            <a:ext cx="6586491" cy="1727160"/>
          </a:xfrm>
        </p:spPr>
        <p:txBody>
          <a:bodyPr anchor="b">
            <a:normAutofit/>
          </a:bodyPr>
          <a:lstStyle/>
          <a:p>
            <a:r>
              <a:rPr lang="nl-NL" sz="2800" dirty="0"/>
              <a:t>Korte uitleg en vragen keuzedeel Coaching voeding en beweging.</a:t>
            </a:r>
            <a:br>
              <a:rPr lang="nl-NL" sz="2800" dirty="0"/>
            </a:br>
            <a:r>
              <a:rPr lang="nl-NL" sz="2800" dirty="0"/>
              <a:t>Je gaat in de praktijk echt iemand coachen</a:t>
            </a:r>
            <a:br>
              <a:rPr lang="en-US" sz="2800" dirty="0"/>
            </a:br>
            <a:endParaRPr lang="nl-NL" sz="2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5C64F0-DCAD-497E-AFEE-80333F097D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11" r="41370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43" name="Straight Connector 3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5B4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ijdelijke aanduiding voor inhoud 4">
            <a:extLst>
              <a:ext uri="{FF2B5EF4-FFF2-40B4-BE49-F238E27FC236}">
                <a16:creationId xmlns:a16="http://schemas.microsoft.com/office/drawing/2014/main" id="{C6E66833-BBBB-4D49-9C1F-ADB8ACE0BF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170471"/>
              </p:ext>
            </p:extLst>
          </p:nvPr>
        </p:nvGraphicFramePr>
        <p:xfrm>
          <a:off x="4766873" y="2115117"/>
          <a:ext cx="7120328" cy="4554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50531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6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5835A5B-0227-6B43-9C1B-D91D24B53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nl-NL" sz="4800">
                <a:solidFill>
                  <a:schemeClr val="bg1"/>
                </a:solidFill>
              </a:rPr>
              <a:t>Je maakt een werkstuk met de volgende onderdelen: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C83883C-413E-490E-AAB8-D3E27F81B01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9303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A15ABA-CF31-ED47-8B11-7D6C9041F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Presentatie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8B21DFDB-E6AE-BF43-A501-21C3EFC9A4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3860" y="2086350"/>
          <a:ext cx="10515599" cy="4480560"/>
        </p:xfrm>
        <a:graphic>
          <a:graphicData uri="http://schemas.openxmlformats.org/drawingml/2006/table">
            <a:tbl>
              <a:tblPr/>
              <a:tblGrid>
                <a:gridCol w="10515599">
                  <a:extLst>
                    <a:ext uri="{9D8B030D-6E8A-4147-A177-3AD203B41FA5}">
                      <a16:colId xmlns:a16="http://schemas.microsoft.com/office/drawing/2014/main" val="2472673357"/>
                    </a:ext>
                  </a:extLst>
                </a:gridCol>
              </a:tblGrid>
              <a:tr h="3663696"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  <a:latin typeface="+mn-lt"/>
                        </a:rPr>
                        <a:t>- Je geeft een presentatie aan de hand van jouw werkstuk</a:t>
                      </a:r>
                    </a:p>
                    <a:p>
                      <a:r>
                        <a:rPr lang="nl-NL" sz="2000" dirty="0">
                          <a:effectLst/>
                          <a:latin typeface="+mn-lt"/>
                        </a:rPr>
                        <a:t>- De presentatie duurt minimaal 7 en maximaal 12 minuten. </a:t>
                      </a:r>
                    </a:p>
                    <a:p>
                      <a:r>
                        <a:rPr lang="nl-NL" sz="2000" dirty="0">
                          <a:effectLst/>
                          <a:latin typeface="+mn-lt"/>
                        </a:rPr>
                        <a:t>- Je mag bij de presentatie gebruik maken van hulpmiddelen. </a:t>
                      </a:r>
                    </a:p>
                    <a:p>
                      <a:endParaRPr lang="nl-NL" sz="2000" dirty="0">
                        <a:effectLst/>
                        <a:latin typeface="+mn-lt"/>
                      </a:endParaRPr>
                    </a:p>
                    <a:p>
                      <a:r>
                        <a:rPr lang="nl-NL" sz="2000" dirty="0">
                          <a:effectLst/>
                          <a:latin typeface="+mn-lt"/>
                        </a:rPr>
                        <a:t>De presentatie bevat: </a:t>
                      </a:r>
                    </a:p>
                    <a:p>
                      <a:r>
                        <a:rPr lang="nl-NL" sz="2000" dirty="0">
                          <a:effectLst/>
                          <a:latin typeface="+mn-lt"/>
                        </a:rPr>
                        <a:t>- een inventarisatie van een voedingspatroon en een beweegpatroon; </a:t>
                      </a:r>
                    </a:p>
                    <a:p>
                      <a:r>
                        <a:rPr lang="nl-NL" sz="2000" dirty="0">
                          <a:effectLst/>
                          <a:latin typeface="+mn-lt"/>
                        </a:rPr>
                        <a:t>- een plan van aanpak wat gericht is op de inventarisatie van het voedingspatroon en beweegpatroon; </a:t>
                      </a:r>
                    </a:p>
                    <a:p>
                      <a:r>
                        <a:rPr lang="nl-NL" sz="2000" dirty="0">
                          <a:effectLst/>
                          <a:latin typeface="+mn-lt"/>
                        </a:rPr>
                        <a:t>- drie dagmenu’s volgens de richtlijnen van de Schijf van Vijf van het Voedingscentrum; </a:t>
                      </a:r>
                    </a:p>
                    <a:p>
                      <a:r>
                        <a:rPr lang="nl-NL" sz="2000" dirty="0">
                          <a:effectLst/>
                          <a:latin typeface="+mn-lt"/>
                        </a:rPr>
                        <a:t>- een trainings- of beweegprogramma voor minimaal 4 weken; </a:t>
                      </a:r>
                    </a:p>
                    <a:p>
                      <a:r>
                        <a:rPr lang="nl-NL" sz="2000" dirty="0">
                          <a:effectLst/>
                          <a:latin typeface="+mn-lt"/>
                        </a:rPr>
                        <a:t>- een filmpje met een instructie voor de uitvoering van minimaal 1 oefening; </a:t>
                      </a:r>
                    </a:p>
                    <a:p>
                      <a:r>
                        <a:rPr lang="nl-NL" sz="2000" dirty="0">
                          <a:effectLst/>
                          <a:latin typeface="+mn-lt"/>
                        </a:rPr>
                        <a:t>- een evaluatie van de behaalde resultaten en eventuele bijstellingen voor de </a:t>
                      </a:r>
                      <a:r>
                        <a:rPr lang="nl-NL" sz="2000" dirty="0" err="1">
                          <a:effectLst/>
                          <a:latin typeface="+mn-lt"/>
                        </a:rPr>
                        <a:t>coachee</a:t>
                      </a:r>
                      <a:r>
                        <a:rPr lang="nl-NL" sz="2000" dirty="0">
                          <a:effectLst/>
                          <a:latin typeface="+mn-lt"/>
                        </a:rPr>
                        <a:t>; </a:t>
                      </a:r>
                    </a:p>
                    <a:p>
                      <a:r>
                        <a:rPr lang="nl-NL" sz="2000" dirty="0">
                          <a:effectLst/>
                          <a:latin typeface="+mn-lt"/>
                        </a:rPr>
                        <a:t>- een evaluatie van het gehele begeleidingstraject. </a:t>
                      </a:r>
                    </a:p>
                    <a:p>
                      <a:br>
                        <a:rPr lang="nl-NL" sz="1700" dirty="0">
                          <a:effectLst/>
                          <a:latin typeface="Helvetica" pitchFamily="2" charset="0"/>
                        </a:rPr>
                      </a:br>
                      <a:endParaRPr lang="nl-NL" sz="1700" dirty="0">
                        <a:effectLst/>
                        <a:latin typeface="Helvetica" pitchFamily="2" charset="0"/>
                      </a:endParaRPr>
                    </a:p>
                  </a:txBody>
                  <a:tcPr marL="43710" marR="4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6394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798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9" name="Tijdelijke aanduiding voor inhoud 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40A5847D-2405-BF44-9DEC-A4944E47B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30" r="1067" b="2"/>
          <a:stretch/>
        </p:blipFill>
        <p:spPr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6014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E49563-F4D9-2F4D-9BC4-8B77E262F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nl-NL" sz="3600"/>
              <a:t>Waar komen we vandaan en waar gaan we naar toe?</a:t>
            </a:r>
          </a:p>
        </p:txBody>
      </p:sp>
      <p:pic>
        <p:nvPicPr>
          <p:cNvPr id="5" name="Afbeelding 4" descr="Afbeelding met tekening, voedsel, licht, teken&#10;&#10;Automatisch gegenereerde beschrijving">
            <a:extLst>
              <a:ext uri="{FF2B5EF4-FFF2-40B4-BE49-F238E27FC236}">
                <a16:creationId xmlns:a16="http://schemas.microsoft.com/office/drawing/2014/main" id="{F2595A6E-BFC2-5F49-9408-2ACEE39FD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93" b="-1"/>
          <a:stretch/>
        </p:blipFill>
        <p:spPr>
          <a:xfrm>
            <a:off x="0" y="10"/>
            <a:ext cx="4505305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A27807-7CA2-4C43-B632-5DF131184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>
            <a:normAutofit/>
          </a:bodyPr>
          <a:lstStyle/>
          <a:p>
            <a:r>
              <a:rPr lang="nl-NL" sz="1800" dirty="0"/>
              <a:t>Van gevulde maag naar </a:t>
            </a:r>
            <a:r>
              <a:rPr lang="nl-NL" sz="1800" dirty="0" err="1"/>
              <a:t>personalized</a:t>
            </a:r>
            <a:r>
              <a:rPr lang="nl-NL" sz="1800" dirty="0"/>
              <a:t> </a:t>
            </a:r>
            <a:r>
              <a:rPr lang="nl-NL" sz="1800" dirty="0" err="1"/>
              <a:t>nutritian</a:t>
            </a:r>
            <a:endParaRPr lang="nl-NL" sz="1800" dirty="0"/>
          </a:p>
          <a:p>
            <a:r>
              <a:rPr lang="nl-NL" sz="1800" dirty="0"/>
              <a:t>Van gemak en goedkoop naar een verantwoorde voedselketen.</a:t>
            </a:r>
            <a:endParaRPr lang="nl-NL" sz="1800" dirty="0">
              <a:hlinkClick r:id="rId3"/>
            </a:endParaRPr>
          </a:p>
          <a:p>
            <a:pPr marL="0" indent="0">
              <a:buNone/>
            </a:pPr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415778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DB3362-33A0-CA46-A132-D3861974F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66" y="952690"/>
            <a:ext cx="4485861" cy="1088136"/>
          </a:xfrm>
        </p:spPr>
        <p:txBody>
          <a:bodyPr anchor="b">
            <a:normAutofit/>
          </a:bodyPr>
          <a:lstStyle/>
          <a:p>
            <a:r>
              <a:rPr lang="nl-NL" sz="2400" dirty="0"/>
              <a:t>Duurzame en biologische voeding en de weg naar minder verspilling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9B152C-03CD-7C4A-AA36-0A10A8D62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r>
              <a:rPr lang="nl-NL" sz="1700" dirty="0">
                <a:hlinkClick r:id="rId2"/>
              </a:rPr>
              <a:t>https://youtu.be/wQmNfNIbPmI</a:t>
            </a:r>
            <a:endParaRPr lang="nl-NL" sz="1700" dirty="0"/>
          </a:p>
          <a:p>
            <a:endParaRPr lang="nl-NL" sz="17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A8D6B59-D484-CD46-9F3A-C00BA2C2B8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2528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5272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1317EC-1810-C94E-AED5-22662E6F3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Duurzame voeding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42970F-958A-F542-9871-D8B7D21FF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Definitie overheid conform het voedingscentrum:</a:t>
            </a:r>
          </a:p>
          <a:p>
            <a:pPr marL="0" indent="0">
              <a:buNone/>
            </a:pPr>
            <a:r>
              <a:rPr lang="nl-NL" dirty="0"/>
              <a:t>Duurzaam voedsel betekent een productie en consumptie met respect voor mens, dier en milieu. Het gaat bij duurzaam dus niet alleen over milieu en klimaat, maar ook over voedselkwaliteitsaspecten.</a:t>
            </a:r>
          </a:p>
        </p:txBody>
      </p:sp>
    </p:spTree>
    <p:extLst>
      <p:ext uri="{BB962C8B-B14F-4D97-AF65-F5344CB8AC3E}">
        <p14:creationId xmlns:p14="http://schemas.microsoft.com/office/powerpoint/2010/main" val="2854324749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AnalogousFromLightSeed_2SEEDS">
      <a:dk1>
        <a:srgbClr val="000000"/>
      </a:dk1>
      <a:lt1>
        <a:srgbClr val="FFFFFF"/>
      </a:lt1>
      <a:dk2>
        <a:srgbClr val="31321C"/>
      </a:dk2>
      <a:lt2>
        <a:srgbClr val="F0F0F3"/>
      </a:lt2>
      <a:accent1>
        <a:srgbClr val="A3A470"/>
      </a:accent1>
      <a:accent2>
        <a:srgbClr val="B59E7A"/>
      </a:accent2>
      <a:accent3>
        <a:srgbClr val="95A77E"/>
      </a:accent3>
      <a:accent4>
        <a:srgbClr val="77A8AE"/>
      </a:accent4>
      <a:accent5>
        <a:srgbClr val="8AA3C0"/>
      </a:accent5>
      <a:accent6>
        <a:srgbClr val="7F82BA"/>
      </a:accent6>
      <a:hlink>
        <a:srgbClr val="7372B3"/>
      </a:hlink>
      <a:folHlink>
        <a:srgbClr val="7F7F7F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ppt/theme/theme2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43B41"/>
      </a:dk2>
      <a:lt2>
        <a:srgbClr val="E7E8E2"/>
      </a:lt2>
      <a:accent1>
        <a:srgbClr val="6746EA"/>
      </a:accent1>
      <a:accent2>
        <a:srgbClr val="365ADA"/>
      </a:accent2>
      <a:accent3>
        <a:srgbClr val="29A1E7"/>
      </a:accent3>
      <a:accent4>
        <a:srgbClr val="14B7AE"/>
      </a:accent4>
      <a:accent5>
        <a:srgbClr val="21B972"/>
      </a:accent5>
      <a:accent6>
        <a:srgbClr val="15BD28"/>
      </a:accent6>
      <a:hlink>
        <a:srgbClr val="319476"/>
      </a:hlink>
      <a:folHlink>
        <a:srgbClr val="828282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3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4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1442</Words>
  <Application>Microsoft Macintosh PowerPoint</Application>
  <PresentationFormat>Breedbeeld</PresentationFormat>
  <Paragraphs>112</Paragraphs>
  <Slides>20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4</vt:i4>
      </vt:variant>
      <vt:variant>
        <vt:lpstr>Diatitels</vt:lpstr>
      </vt:variant>
      <vt:variant>
        <vt:i4>20</vt:i4>
      </vt:variant>
    </vt:vector>
  </HeadingPairs>
  <TitlesOfParts>
    <vt:vector size="34" baseType="lpstr">
      <vt:lpstr>Arial</vt:lpstr>
      <vt:lpstr>Avenir Next LT Pro</vt:lpstr>
      <vt:lpstr>Calibri</vt:lpstr>
      <vt:lpstr>Calibri Light</vt:lpstr>
      <vt:lpstr>Century Gothic</vt:lpstr>
      <vt:lpstr>Elephant</vt:lpstr>
      <vt:lpstr>Goudy Old Style</vt:lpstr>
      <vt:lpstr>Helvetica</vt:lpstr>
      <vt:lpstr>Rockwell</vt:lpstr>
      <vt:lpstr>Wingdings</vt:lpstr>
      <vt:lpstr>FrostyVTI</vt:lpstr>
      <vt:lpstr>BrushVTI</vt:lpstr>
      <vt:lpstr>AccentBoxVTI</vt:lpstr>
      <vt:lpstr>Kantoorthema</vt:lpstr>
      <vt:lpstr>Lifestyle week 4</vt:lpstr>
      <vt:lpstr>Programma leerdoelen deze week</vt:lpstr>
      <vt:lpstr>Korte uitleg en vragen keuzedeel Coaching voeding en beweging. Je gaat in de praktijk echt iemand coachen </vt:lpstr>
      <vt:lpstr>Je maakt een werkstuk met de volgende onderdelen:</vt:lpstr>
      <vt:lpstr>Presentatie</vt:lpstr>
      <vt:lpstr>PowerPoint-presentatie</vt:lpstr>
      <vt:lpstr>Waar komen we vandaan en waar gaan we naar toe?</vt:lpstr>
      <vt:lpstr>Duurzame en biologische voeding en de weg naar minder verspilling</vt:lpstr>
      <vt:lpstr>Duurzame voeding</vt:lpstr>
      <vt:lpstr>Even terug periode 2…</vt:lpstr>
      <vt:lpstr>De 7 stappen, begrijp ze ook.</vt:lpstr>
      <vt:lpstr>Biologische voeding</vt:lpstr>
      <vt:lpstr>Onderzoek voedingscentrum</vt:lpstr>
      <vt:lpstr>Verschil tussen duurzaam en biologisch</vt:lpstr>
      <vt:lpstr>Is biologisch gezonder?</vt:lpstr>
      <vt:lpstr>Seizoensgroenten</vt:lpstr>
      <vt:lpstr>Lekkere recepten met seizoensgroenten</vt:lpstr>
      <vt:lpstr>Voedselverspilling</vt:lpstr>
      <vt:lpstr>Ladder van Moerman</vt:lpstr>
      <vt:lpstr>Afsluiting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Lifestyle week 3</dc:title>
  <dc:creator>Mariska de Rouw</dc:creator>
  <cp:lastModifiedBy>Mariska de Rouw</cp:lastModifiedBy>
  <cp:revision>12</cp:revision>
  <cp:lastPrinted>2022-05-19T08:03:24Z</cp:lastPrinted>
  <dcterms:created xsi:type="dcterms:W3CDTF">2021-05-19T13:26:35Z</dcterms:created>
  <dcterms:modified xsi:type="dcterms:W3CDTF">2022-06-02T13:12:23Z</dcterms:modified>
</cp:coreProperties>
</file>